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3" r:id="rId6"/>
    <p:sldId id="271" r:id="rId7"/>
    <p:sldId id="262" r:id="rId8"/>
    <p:sldId id="258" r:id="rId9"/>
    <p:sldId id="272" r:id="rId10"/>
    <p:sldId id="270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65" r:id="rId21"/>
    <p:sldId id="266" r:id="rId22"/>
    <p:sldId id="267" r:id="rId23"/>
    <p:sldId id="268" r:id="rId24"/>
    <p:sldId id="289" r:id="rId25"/>
    <p:sldId id="290" r:id="rId26"/>
    <p:sldId id="284" r:id="rId27"/>
    <p:sldId id="293" r:id="rId28"/>
    <p:sldId id="294" r:id="rId29"/>
    <p:sldId id="292" r:id="rId30"/>
    <p:sldId id="291" r:id="rId31"/>
    <p:sldId id="285" r:id="rId32"/>
    <p:sldId id="286" r:id="rId33"/>
    <p:sldId id="287" r:id="rId34"/>
    <p:sldId id="288" r:id="rId35"/>
    <p:sldId id="269" r:id="rId3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98015-AC89-4404-9EA0-75840C81945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C29E3C-2E6A-4273-B35C-A4224D9DDC72}">
      <dgm:prSet/>
      <dgm:spPr/>
      <dgm:t>
        <a:bodyPr/>
        <a:lstStyle/>
        <a:p>
          <a:r>
            <a:rPr lang="en-ID"/>
            <a:t>SIMKA</a:t>
          </a:r>
          <a:endParaRPr lang="en-US"/>
        </a:p>
      </dgm:t>
    </dgm:pt>
    <dgm:pt modelId="{C7016FA9-BCDC-42D2-8464-ED6FF151A6F4}" type="parTrans" cxnId="{49C7A3F4-A215-48B9-BFB7-96C639960AAE}">
      <dgm:prSet/>
      <dgm:spPr/>
      <dgm:t>
        <a:bodyPr/>
        <a:lstStyle/>
        <a:p>
          <a:endParaRPr lang="en-US"/>
        </a:p>
      </dgm:t>
    </dgm:pt>
    <dgm:pt modelId="{90A8BF93-E272-4AA1-9A85-7629E65D218A}" type="sibTrans" cxnId="{49C7A3F4-A215-48B9-BFB7-96C639960AAE}">
      <dgm:prSet/>
      <dgm:spPr/>
      <dgm:t>
        <a:bodyPr/>
        <a:lstStyle/>
        <a:p>
          <a:endParaRPr lang="en-US"/>
        </a:p>
      </dgm:t>
    </dgm:pt>
    <dgm:pt modelId="{6DEDA0AA-40C0-4820-85AD-62E3EED3AB8B}">
      <dgm:prSet/>
      <dgm:spPr/>
      <dgm:t>
        <a:bodyPr/>
        <a:lstStyle/>
        <a:p>
          <a:r>
            <a:rPr lang="en-ID" dirty="0"/>
            <a:t>Alur</a:t>
          </a:r>
          <a:endParaRPr lang="en-US" dirty="0"/>
        </a:p>
      </dgm:t>
    </dgm:pt>
    <dgm:pt modelId="{34610470-BD43-428D-BF59-646882E37739}" type="parTrans" cxnId="{A1EDBDF4-04CE-4C15-84BB-6EC0678E8876}">
      <dgm:prSet/>
      <dgm:spPr/>
      <dgm:t>
        <a:bodyPr/>
        <a:lstStyle/>
        <a:p>
          <a:endParaRPr lang="en-US"/>
        </a:p>
      </dgm:t>
    </dgm:pt>
    <dgm:pt modelId="{EEA13919-673B-4747-99CC-6AFF665B8172}" type="sibTrans" cxnId="{A1EDBDF4-04CE-4C15-84BB-6EC0678E8876}">
      <dgm:prSet/>
      <dgm:spPr/>
      <dgm:t>
        <a:bodyPr/>
        <a:lstStyle/>
        <a:p>
          <a:endParaRPr lang="en-US"/>
        </a:p>
      </dgm:t>
    </dgm:pt>
    <dgm:pt modelId="{1C0C4A04-2D2A-47C2-BD11-73FDCEF76AB5}">
      <dgm:prSet/>
      <dgm:spPr/>
      <dgm:t>
        <a:bodyPr/>
        <a:lstStyle/>
        <a:p>
          <a:r>
            <a:rPr lang="en-ID" dirty="0" err="1"/>
            <a:t>Persyaratan</a:t>
          </a:r>
          <a:endParaRPr lang="en-US" dirty="0"/>
        </a:p>
      </dgm:t>
    </dgm:pt>
    <dgm:pt modelId="{464A1D4F-4096-47B2-866F-06BDB5131517}" type="parTrans" cxnId="{1E172A42-5EFA-4F0D-A256-E92CDB9C2B37}">
      <dgm:prSet/>
      <dgm:spPr/>
      <dgm:t>
        <a:bodyPr/>
        <a:lstStyle/>
        <a:p>
          <a:endParaRPr lang="en-US"/>
        </a:p>
      </dgm:t>
    </dgm:pt>
    <dgm:pt modelId="{57A305BF-09C8-45BB-B89D-C9A36C8EC3E8}" type="sibTrans" cxnId="{1E172A42-5EFA-4F0D-A256-E92CDB9C2B37}">
      <dgm:prSet/>
      <dgm:spPr/>
      <dgm:t>
        <a:bodyPr/>
        <a:lstStyle/>
        <a:p>
          <a:endParaRPr lang="en-US"/>
        </a:p>
      </dgm:t>
    </dgm:pt>
    <dgm:pt modelId="{F0FB42A4-72EB-4D61-8E2C-2FA6CA4D236D}">
      <dgm:prSet/>
      <dgm:spPr/>
      <dgm:t>
        <a:bodyPr/>
        <a:lstStyle/>
        <a:p>
          <a:r>
            <a:rPr lang="en-ID"/>
            <a:t>Fasilitas </a:t>
          </a:r>
          <a:endParaRPr lang="en-US"/>
        </a:p>
      </dgm:t>
    </dgm:pt>
    <dgm:pt modelId="{CC972A31-03E8-4962-850B-F05D1F196972}" type="parTrans" cxnId="{3C1FAA8A-3C36-47C8-BA8D-F6BC8800739C}">
      <dgm:prSet/>
      <dgm:spPr/>
      <dgm:t>
        <a:bodyPr/>
        <a:lstStyle/>
        <a:p>
          <a:endParaRPr lang="en-US"/>
        </a:p>
      </dgm:t>
    </dgm:pt>
    <dgm:pt modelId="{8CC15198-CAA8-43D4-BF39-119E9A0BF6A3}" type="sibTrans" cxnId="{3C1FAA8A-3C36-47C8-BA8D-F6BC8800739C}">
      <dgm:prSet/>
      <dgm:spPr/>
      <dgm:t>
        <a:bodyPr/>
        <a:lstStyle/>
        <a:p>
          <a:endParaRPr lang="en-US"/>
        </a:p>
      </dgm:t>
    </dgm:pt>
    <dgm:pt modelId="{6E774B74-8824-4766-B337-836953A24481}">
      <dgm:prSet/>
      <dgm:spPr/>
      <dgm:t>
        <a:bodyPr/>
        <a:lstStyle/>
        <a:p>
          <a:r>
            <a:rPr lang="en-ID"/>
            <a:t>Pengumuman</a:t>
          </a:r>
          <a:endParaRPr lang="en-US"/>
        </a:p>
      </dgm:t>
    </dgm:pt>
    <dgm:pt modelId="{8BCCA8D5-1046-4319-905E-A8C7C1F91563}" type="parTrans" cxnId="{486BDC70-939A-42CD-8CFE-B3AE30EA7DE7}">
      <dgm:prSet/>
      <dgm:spPr/>
      <dgm:t>
        <a:bodyPr/>
        <a:lstStyle/>
        <a:p>
          <a:endParaRPr lang="en-US"/>
        </a:p>
      </dgm:t>
    </dgm:pt>
    <dgm:pt modelId="{DD603310-E000-4EEB-9241-C9966D7D41F8}" type="sibTrans" cxnId="{486BDC70-939A-42CD-8CFE-B3AE30EA7DE7}">
      <dgm:prSet/>
      <dgm:spPr/>
      <dgm:t>
        <a:bodyPr/>
        <a:lstStyle/>
        <a:p>
          <a:endParaRPr lang="en-US"/>
        </a:p>
      </dgm:t>
    </dgm:pt>
    <dgm:pt modelId="{BA033D98-1963-498C-9735-2DE85082CA32}" type="pres">
      <dgm:prSet presAssocID="{C4998015-AC89-4404-9EA0-75840C819451}" presName="vert0" presStyleCnt="0">
        <dgm:presLayoutVars>
          <dgm:dir/>
          <dgm:animOne val="branch"/>
          <dgm:animLvl val="lvl"/>
        </dgm:presLayoutVars>
      </dgm:prSet>
      <dgm:spPr/>
    </dgm:pt>
    <dgm:pt modelId="{230F3B07-289C-41DE-96F2-C3A8F253216E}" type="pres">
      <dgm:prSet presAssocID="{D5C29E3C-2E6A-4273-B35C-A4224D9DDC72}" presName="thickLine" presStyleLbl="alignNode1" presStyleIdx="0" presStyleCnt="5"/>
      <dgm:spPr/>
    </dgm:pt>
    <dgm:pt modelId="{80B014FB-B6C0-4197-A80C-4CD1EAD3718C}" type="pres">
      <dgm:prSet presAssocID="{D5C29E3C-2E6A-4273-B35C-A4224D9DDC72}" presName="horz1" presStyleCnt="0"/>
      <dgm:spPr/>
    </dgm:pt>
    <dgm:pt modelId="{5FA7DFD6-2596-4FBC-B90B-0E194BB605BA}" type="pres">
      <dgm:prSet presAssocID="{D5C29E3C-2E6A-4273-B35C-A4224D9DDC72}" presName="tx1" presStyleLbl="revTx" presStyleIdx="0" presStyleCnt="5"/>
      <dgm:spPr/>
    </dgm:pt>
    <dgm:pt modelId="{37F0BE0E-5B5E-4BA6-A4BA-83A1174FAD5A}" type="pres">
      <dgm:prSet presAssocID="{D5C29E3C-2E6A-4273-B35C-A4224D9DDC72}" presName="vert1" presStyleCnt="0"/>
      <dgm:spPr/>
    </dgm:pt>
    <dgm:pt modelId="{75CB0B13-3B81-4DC6-ACF8-B820CDAC673A}" type="pres">
      <dgm:prSet presAssocID="{6DEDA0AA-40C0-4820-85AD-62E3EED3AB8B}" presName="thickLine" presStyleLbl="alignNode1" presStyleIdx="1" presStyleCnt="5"/>
      <dgm:spPr/>
    </dgm:pt>
    <dgm:pt modelId="{C062D572-96EC-4452-8F21-199527483546}" type="pres">
      <dgm:prSet presAssocID="{6DEDA0AA-40C0-4820-85AD-62E3EED3AB8B}" presName="horz1" presStyleCnt="0"/>
      <dgm:spPr/>
    </dgm:pt>
    <dgm:pt modelId="{49AF4CE8-0A74-4333-ABDE-D2DF724F8779}" type="pres">
      <dgm:prSet presAssocID="{6DEDA0AA-40C0-4820-85AD-62E3EED3AB8B}" presName="tx1" presStyleLbl="revTx" presStyleIdx="1" presStyleCnt="5"/>
      <dgm:spPr/>
    </dgm:pt>
    <dgm:pt modelId="{BC5CC10E-4AED-433E-B333-85782B16CE28}" type="pres">
      <dgm:prSet presAssocID="{6DEDA0AA-40C0-4820-85AD-62E3EED3AB8B}" presName="vert1" presStyleCnt="0"/>
      <dgm:spPr/>
    </dgm:pt>
    <dgm:pt modelId="{8C2CA05E-1FAE-4F87-A467-3D95002880FF}" type="pres">
      <dgm:prSet presAssocID="{1C0C4A04-2D2A-47C2-BD11-73FDCEF76AB5}" presName="thickLine" presStyleLbl="alignNode1" presStyleIdx="2" presStyleCnt="5"/>
      <dgm:spPr/>
    </dgm:pt>
    <dgm:pt modelId="{1125D1C6-0140-4741-AED2-3C3245D52E27}" type="pres">
      <dgm:prSet presAssocID="{1C0C4A04-2D2A-47C2-BD11-73FDCEF76AB5}" presName="horz1" presStyleCnt="0"/>
      <dgm:spPr/>
    </dgm:pt>
    <dgm:pt modelId="{E3FB85BA-4EF6-43C0-926F-9F5A522541F9}" type="pres">
      <dgm:prSet presAssocID="{1C0C4A04-2D2A-47C2-BD11-73FDCEF76AB5}" presName="tx1" presStyleLbl="revTx" presStyleIdx="2" presStyleCnt="5"/>
      <dgm:spPr/>
    </dgm:pt>
    <dgm:pt modelId="{7085BA43-8BB2-4012-B736-1A2739A40EAE}" type="pres">
      <dgm:prSet presAssocID="{1C0C4A04-2D2A-47C2-BD11-73FDCEF76AB5}" presName="vert1" presStyleCnt="0"/>
      <dgm:spPr/>
    </dgm:pt>
    <dgm:pt modelId="{71B7107E-44B1-4E11-BA89-CB8DD5B5872B}" type="pres">
      <dgm:prSet presAssocID="{F0FB42A4-72EB-4D61-8E2C-2FA6CA4D236D}" presName="thickLine" presStyleLbl="alignNode1" presStyleIdx="3" presStyleCnt="5"/>
      <dgm:spPr/>
    </dgm:pt>
    <dgm:pt modelId="{11AF1868-9F1D-4418-8E0D-72F51CF3EC14}" type="pres">
      <dgm:prSet presAssocID="{F0FB42A4-72EB-4D61-8E2C-2FA6CA4D236D}" presName="horz1" presStyleCnt="0"/>
      <dgm:spPr/>
    </dgm:pt>
    <dgm:pt modelId="{5AC7EBC6-C64C-4EDE-B61C-125656953B43}" type="pres">
      <dgm:prSet presAssocID="{F0FB42A4-72EB-4D61-8E2C-2FA6CA4D236D}" presName="tx1" presStyleLbl="revTx" presStyleIdx="3" presStyleCnt="5"/>
      <dgm:spPr/>
    </dgm:pt>
    <dgm:pt modelId="{A4EF1427-CFBC-45CF-8F74-9ADEB210BF0F}" type="pres">
      <dgm:prSet presAssocID="{F0FB42A4-72EB-4D61-8E2C-2FA6CA4D236D}" presName="vert1" presStyleCnt="0"/>
      <dgm:spPr/>
    </dgm:pt>
    <dgm:pt modelId="{B67F24B7-83A0-495C-895B-F5745EFEBBD8}" type="pres">
      <dgm:prSet presAssocID="{6E774B74-8824-4766-B337-836953A24481}" presName="thickLine" presStyleLbl="alignNode1" presStyleIdx="4" presStyleCnt="5"/>
      <dgm:spPr/>
    </dgm:pt>
    <dgm:pt modelId="{D7959C5C-66CA-4103-8CC1-369C218762C2}" type="pres">
      <dgm:prSet presAssocID="{6E774B74-8824-4766-B337-836953A24481}" presName="horz1" presStyleCnt="0"/>
      <dgm:spPr/>
    </dgm:pt>
    <dgm:pt modelId="{7FAD4813-E997-4AF9-B385-61B7342797E6}" type="pres">
      <dgm:prSet presAssocID="{6E774B74-8824-4766-B337-836953A24481}" presName="tx1" presStyleLbl="revTx" presStyleIdx="4" presStyleCnt="5"/>
      <dgm:spPr/>
    </dgm:pt>
    <dgm:pt modelId="{BA44ABD4-5036-4490-953D-D1FAF739EF28}" type="pres">
      <dgm:prSet presAssocID="{6E774B74-8824-4766-B337-836953A24481}" presName="vert1" presStyleCnt="0"/>
      <dgm:spPr/>
    </dgm:pt>
  </dgm:ptLst>
  <dgm:cxnLst>
    <dgm:cxn modelId="{B023A526-6AD4-4C6F-8EAD-BAB21BACEE00}" type="presOf" srcId="{6E774B74-8824-4766-B337-836953A24481}" destId="{7FAD4813-E997-4AF9-B385-61B7342797E6}" srcOrd="0" destOrd="0" presId="urn:microsoft.com/office/officeart/2008/layout/LinedList"/>
    <dgm:cxn modelId="{0BC0583D-4F2F-4A2B-AADF-3CE94B0372CB}" type="presOf" srcId="{6DEDA0AA-40C0-4820-85AD-62E3EED3AB8B}" destId="{49AF4CE8-0A74-4333-ABDE-D2DF724F8779}" srcOrd="0" destOrd="0" presId="urn:microsoft.com/office/officeart/2008/layout/LinedList"/>
    <dgm:cxn modelId="{1E172A42-5EFA-4F0D-A256-E92CDB9C2B37}" srcId="{C4998015-AC89-4404-9EA0-75840C819451}" destId="{1C0C4A04-2D2A-47C2-BD11-73FDCEF76AB5}" srcOrd="2" destOrd="0" parTransId="{464A1D4F-4096-47B2-866F-06BDB5131517}" sibTransId="{57A305BF-09C8-45BB-B89D-C9A36C8EC3E8}"/>
    <dgm:cxn modelId="{486BDC70-939A-42CD-8CFE-B3AE30EA7DE7}" srcId="{C4998015-AC89-4404-9EA0-75840C819451}" destId="{6E774B74-8824-4766-B337-836953A24481}" srcOrd="4" destOrd="0" parTransId="{8BCCA8D5-1046-4319-905E-A8C7C1F91563}" sibTransId="{DD603310-E000-4EEB-9241-C9966D7D41F8}"/>
    <dgm:cxn modelId="{3CA6B553-2CD0-4722-8812-8A319AB80F72}" type="presOf" srcId="{1C0C4A04-2D2A-47C2-BD11-73FDCEF76AB5}" destId="{E3FB85BA-4EF6-43C0-926F-9F5A522541F9}" srcOrd="0" destOrd="0" presId="urn:microsoft.com/office/officeart/2008/layout/LinedList"/>
    <dgm:cxn modelId="{3C1FAA8A-3C36-47C8-BA8D-F6BC8800739C}" srcId="{C4998015-AC89-4404-9EA0-75840C819451}" destId="{F0FB42A4-72EB-4D61-8E2C-2FA6CA4D236D}" srcOrd="3" destOrd="0" parTransId="{CC972A31-03E8-4962-850B-F05D1F196972}" sibTransId="{8CC15198-CAA8-43D4-BF39-119E9A0BF6A3}"/>
    <dgm:cxn modelId="{812092D6-A724-4B87-A4E6-D1C40890E21B}" type="presOf" srcId="{D5C29E3C-2E6A-4273-B35C-A4224D9DDC72}" destId="{5FA7DFD6-2596-4FBC-B90B-0E194BB605BA}" srcOrd="0" destOrd="0" presId="urn:microsoft.com/office/officeart/2008/layout/LinedList"/>
    <dgm:cxn modelId="{2145D4DD-962C-458D-B71E-15C46A60B32A}" type="presOf" srcId="{C4998015-AC89-4404-9EA0-75840C819451}" destId="{BA033D98-1963-498C-9735-2DE85082CA32}" srcOrd="0" destOrd="0" presId="urn:microsoft.com/office/officeart/2008/layout/LinedList"/>
    <dgm:cxn modelId="{F039B9EF-53B1-4298-96F4-4AA6C3D81B3C}" type="presOf" srcId="{F0FB42A4-72EB-4D61-8E2C-2FA6CA4D236D}" destId="{5AC7EBC6-C64C-4EDE-B61C-125656953B43}" srcOrd="0" destOrd="0" presId="urn:microsoft.com/office/officeart/2008/layout/LinedList"/>
    <dgm:cxn modelId="{49C7A3F4-A215-48B9-BFB7-96C639960AAE}" srcId="{C4998015-AC89-4404-9EA0-75840C819451}" destId="{D5C29E3C-2E6A-4273-B35C-A4224D9DDC72}" srcOrd="0" destOrd="0" parTransId="{C7016FA9-BCDC-42D2-8464-ED6FF151A6F4}" sibTransId="{90A8BF93-E272-4AA1-9A85-7629E65D218A}"/>
    <dgm:cxn modelId="{A1EDBDF4-04CE-4C15-84BB-6EC0678E8876}" srcId="{C4998015-AC89-4404-9EA0-75840C819451}" destId="{6DEDA0AA-40C0-4820-85AD-62E3EED3AB8B}" srcOrd="1" destOrd="0" parTransId="{34610470-BD43-428D-BF59-646882E37739}" sibTransId="{EEA13919-673B-4747-99CC-6AFF665B8172}"/>
    <dgm:cxn modelId="{73570045-7526-466C-811A-DC6FE14034C5}" type="presParOf" srcId="{BA033D98-1963-498C-9735-2DE85082CA32}" destId="{230F3B07-289C-41DE-96F2-C3A8F253216E}" srcOrd="0" destOrd="0" presId="urn:microsoft.com/office/officeart/2008/layout/LinedList"/>
    <dgm:cxn modelId="{7085A9AF-87D6-4EDC-9A75-B0080AD71FEC}" type="presParOf" srcId="{BA033D98-1963-498C-9735-2DE85082CA32}" destId="{80B014FB-B6C0-4197-A80C-4CD1EAD3718C}" srcOrd="1" destOrd="0" presId="urn:microsoft.com/office/officeart/2008/layout/LinedList"/>
    <dgm:cxn modelId="{93557B40-2516-4BBB-9D61-67614AEF97BB}" type="presParOf" srcId="{80B014FB-B6C0-4197-A80C-4CD1EAD3718C}" destId="{5FA7DFD6-2596-4FBC-B90B-0E194BB605BA}" srcOrd="0" destOrd="0" presId="urn:microsoft.com/office/officeart/2008/layout/LinedList"/>
    <dgm:cxn modelId="{0386CE06-14DE-4A62-81B4-C6B49D43FED4}" type="presParOf" srcId="{80B014FB-B6C0-4197-A80C-4CD1EAD3718C}" destId="{37F0BE0E-5B5E-4BA6-A4BA-83A1174FAD5A}" srcOrd="1" destOrd="0" presId="urn:microsoft.com/office/officeart/2008/layout/LinedList"/>
    <dgm:cxn modelId="{3FFC5B07-F129-47E1-879C-D53A98D57EC6}" type="presParOf" srcId="{BA033D98-1963-498C-9735-2DE85082CA32}" destId="{75CB0B13-3B81-4DC6-ACF8-B820CDAC673A}" srcOrd="2" destOrd="0" presId="urn:microsoft.com/office/officeart/2008/layout/LinedList"/>
    <dgm:cxn modelId="{649B01FE-853A-4B7F-931D-99C66C0EFDD1}" type="presParOf" srcId="{BA033D98-1963-498C-9735-2DE85082CA32}" destId="{C062D572-96EC-4452-8F21-199527483546}" srcOrd="3" destOrd="0" presId="urn:microsoft.com/office/officeart/2008/layout/LinedList"/>
    <dgm:cxn modelId="{1DE304D8-77AB-4879-B28B-4F4F708E0AAB}" type="presParOf" srcId="{C062D572-96EC-4452-8F21-199527483546}" destId="{49AF4CE8-0A74-4333-ABDE-D2DF724F8779}" srcOrd="0" destOrd="0" presId="urn:microsoft.com/office/officeart/2008/layout/LinedList"/>
    <dgm:cxn modelId="{DE5E3AD9-B554-4C86-B387-62512E0B4FC4}" type="presParOf" srcId="{C062D572-96EC-4452-8F21-199527483546}" destId="{BC5CC10E-4AED-433E-B333-85782B16CE28}" srcOrd="1" destOrd="0" presId="urn:microsoft.com/office/officeart/2008/layout/LinedList"/>
    <dgm:cxn modelId="{3254E884-B22C-4024-9D86-0353978B40EC}" type="presParOf" srcId="{BA033D98-1963-498C-9735-2DE85082CA32}" destId="{8C2CA05E-1FAE-4F87-A467-3D95002880FF}" srcOrd="4" destOrd="0" presId="urn:microsoft.com/office/officeart/2008/layout/LinedList"/>
    <dgm:cxn modelId="{F3661DE7-D9EF-481F-A8E8-FE16B8286080}" type="presParOf" srcId="{BA033D98-1963-498C-9735-2DE85082CA32}" destId="{1125D1C6-0140-4741-AED2-3C3245D52E27}" srcOrd="5" destOrd="0" presId="urn:microsoft.com/office/officeart/2008/layout/LinedList"/>
    <dgm:cxn modelId="{14BECE82-0920-4E95-A09F-A1B1A0D5D8DE}" type="presParOf" srcId="{1125D1C6-0140-4741-AED2-3C3245D52E27}" destId="{E3FB85BA-4EF6-43C0-926F-9F5A522541F9}" srcOrd="0" destOrd="0" presId="urn:microsoft.com/office/officeart/2008/layout/LinedList"/>
    <dgm:cxn modelId="{594BBFFF-CC35-4AA8-A2C1-E20077F44B42}" type="presParOf" srcId="{1125D1C6-0140-4741-AED2-3C3245D52E27}" destId="{7085BA43-8BB2-4012-B736-1A2739A40EAE}" srcOrd="1" destOrd="0" presId="urn:microsoft.com/office/officeart/2008/layout/LinedList"/>
    <dgm:cxn modelId="{E4F1815A-D17B-4907-8638-DBA668D0E2B7}" type="presParOf" srcId="{BA033D98-1963-498C-9735-2DE85082CA32}" destId="{71B7107E-44B1-4E11-BA89-CB8DD5B5872B}" srcOrd="6" destOrd="0" presId="urn:microsoft.com/office/officeart/2008/layout/LinedList"/>
    <dgm:cxn modelId="{35EEA685-A455-441C-A125-C9361EE24AE0}" type="presParOf" srcId="{BA033D98-1963-498C-9735-2DE85082CA32}" destId="{11AF1868-9F1D-4418-8E0D-72F51CF3EC14}" srcOrd="7" destOrd="0" presId="urn:microsoft.com/office/officeart/2008/layout/LinedList"/>
    <dgm:cxn modelId="{A6EEFB7B-E24C-452E-86EA-119AE26389A7}" type="presParOf" srcId="{11AF1868-9F1D-4418-8E0D-72F51CF3EC14}" destId="{5AC7EBC6-C64C-4EDE-B61C-125656953B43}" srcOrd="0" destOrd="0" presId="urn:microsoft.com/office/officeart/2008/layout/LinedList"/>
    <dgm:cxn modelId="{61755673-8EC8-46A8-BBFE-C3A0AEBBA249}" type="presParOf" srcId="{11AF1868-9F1D-4418-8E0D-72F51CF3EC14}" destId="{A4EF1427-CFBC-45CF-8F74-9ADEB210BF0F}" srcOrd="1" destOrd="0" presId="urn:microsoft.com/office/officeart/2008/layout/LinedList"/>
    <dgm:cxn modelId="{3048CEF3-CB37-404C-ADBA-33F56B6C616A}" type="presParOf" srcId="{BA033D98-1963-498C-9735-2DE85082CA32}" destId="{B67F24B7-83A0-495C-895B-F5745EFEBBD8}" srcOrd="8" destOrd="0" presId="urn:microsoft.com/office/officeart/2008/layout/LinedList"/>
    <dgm:cxn modelId="{BCCCD88D-20B5-4852-8B3C-2CFA21509289}" type="presParOf" srcId="{BA033D98-1963-498C-9735-2DE85082CA32}" destId="{D7959C5C-66CA-4103-8CC1-369C218762C2}" srcOrd="9" destOrd="0" presId="urn:microsoft.com/office/officeart/2008/layout/LinedList"/>
    <dgm:cxn modelId="{A62825D7-57F7-4BEF-B9DF-37A7F71927B7}" type="presParOf" srcId="{D7959C5C-66CA-4103-8CC1-369C218762C2}" destId="{7FAD4813-E997-4AF9-B385-61B7342797E6}" srcOrd="0" destOrd="0" presId="urn:microsoft.com/office/officeart/2008/layout/LinedList"/>
    <dgm:cxn modelId="{E75116E6-D013-4262-86FD-D27B273D84C8}" type="presParOf" srcId="{D7959C5C-66CA-4103-8CC1-369C218762C2}" destId="{BA44ABD4-5036-4490-953D-D1FAF739EF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AFE90-08DC-4BA6-B4AC-AC470D801D9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968CA4A-BDFD-4988-9C65-4A2A80247681}">
      <dgm:prSet/>
      <dgm:spPr/>
      <dgm:t>
        <a:bodyPr/>
        <a:lstStyle/>
        <a:p>
          <a:pPr>
            <a:defRPr cap="all"/>
          </a:pPr>
          <a:r>
            <a:rPr lang="en-ID" dirty="0" err="1"/>
            <a:t>ZoOM</a:t>
          </a:r>
          <a:endParaRPr lang="en-US" dirty="0"/>
        </a:p>
      </dgm:t>
    </dgm:pt>
    <dgm:pt modelId="{ECEAF6F8-F961-4B0D-9C50-9B55F07FF806}" type="parTrans" cxnId="{AC9B9F9E-D486-4FAD-AA47-61B44ABAD9E5}">
      <dgm:prSet/>
      <dgm:spPr/>
      <dgm:t>
        <a:bodyPr/>
        <a:lstStyle/>
        <a:p>
          <a:endParaRPr lang="en-US"/>
        </a:p>
      </dgm:t>
    </dgm:pt>
    <dgm:pt modelId="{C86163C2-BA4E-44EE-BCEA-A0F8B394A542}" type="sibTrans" cxnId="{AC9B9F9E-D486-4FAD-AA47-61B44ABAD9E5}">
      <dgm:prSet/>
      <dgm:spPr/>
      <dgm:t>
        <a:bodyPr/>
        <a:lstStyle/>
        <a:p>
          <a:endParaRPr lang="en-US"/>
        </a:p>
      </dgm:t>
    </dgm:pt>
    <dgm:pt modelId="{2DDE7AAF-B321-4743-BB3B-6322C52AFBB1}">
      <dgm:prSet/>
      <dgm:spPr/>
      <dgm:t>
        <a:bodyPr/>
        <a:lstStyle/>
        <a:p>
          <a:pPr>
            <a:defRPr cap="all"/>
          </a:pPr>
          <a:r>
            <a:rPr lang="en-ID" dirty="0" err="1"/>
            <a:t>Syarat</a:t>
          </a:r>
          <a:r>
            <a:rPr lang="en-ID" dirty="0"/>
            <a:t> </a:t>
          </a:r>
          <a:r>
            <a:rPr lang="en-ID" dirty="0" err="1"/>
            <a:t>Akses</a:t>
          </a:r>
          <a:r>
            <a:rPr lang="en-ID" dirty="0"/>
            <a:t> ZOOM</a:t>
          </a:r>
          <a:endParaRPr lang="en-US" dirty="0"/>
        </a:p>
      </dgm:t>
    </dgm:pt>
    <dgm:pt modelId="{51FF149B-040A-4B17-AE2F-D6C39154D17C}" type="parTrans" cxnId="{F6854BA2-9989-42D1-8F0E-6DE251CBB6F6}">
      <dgm:prSet/>
      <dgm:spPr/>
      <dgm:t>
        <a:bodyPr/>
        <a:lstStyle/>
        <a:p>
          <a:endParaRPr lang="en-US"/>
        </a:p>
      </dgm:t>
    </dgm:pt>
    <dgm:pt modelId="{87DEBC15-805F-4E2A-9A46-CC1907B023AF}" type="sibTrans" cxnId="{F6854BA2-9989-42D1-8F0E-6DE251CBB6F6}">
      <dgm:prSet/>
      <dgm:spPr/>
      <dgm:t>
        <a:bodyPr/>
        <a:lstStyle/>
        <a:p>
          <a:endParaRPr lang="en-US"/>
        </a:p>
      </dgm:t>
    </dgm:pt>
    <dgm:pt modelId="{B0D6F94E-310F-4E2A-AA9F-12802D49CA1F}">
      <dgm:prSet/>
      <dgm:spPr/>
      <dgm:t>
        <a:bodyPr/>
        <a:lstStyle/>
        <a:p>
          <a:pPr>
            <a:defRPr cap="all"/>
          </a:pPr>
          <a:r>
            <a:rPr lang="en-ID" dirty="0" err="1"/>
            <a:t>Simulasi</a:t>
          </a:r>
          <a:r>
            <a:rPr lang="en-ID" dirty="0"/>
            <a:t> </a:t>
          </a:r>
          <a:r>
            <a:rPr lang="en-ID" dirty="0" err="1"/>
            <a:t>penggunaan</a:t>
          </a:r>
          <a:r>
            <a:rPr lang="en-ID" dirty="0"/>
            <a:t> ZOOM</a:t>
          </a:r>
          <a:endParaRPr lang="en-US" dirty="0"/>
        </a:p>
      </dgm:t>
    </dgm:pt>
    <dgm:pt modelId="{EE502B34-50B2-438C-9FFB-052541D2912A}" type="parTrans" cxnId="{8DFFFE36-899B-4345-B1CB-CF8EF1210DF8}">
      <dgm:prSet/>
      <dgm:spPr/>
      <dgm:t>
        <a:bodyPr/>
        <a:lstStyle/>
        <a:p>
          <a:endParaRPr lang="en-US"/>
        </a:p>
      </dgm:t>
    </dgm:pt>
    <dgm:pt modelId="{B58FD84F-38DC-4FC3-B1D9-155F28AC998B}" type="sibTrans" cxnId="{8DFFFE36-899B-4345-B1CB-CF8EF1210DF8}">
      <dgm:prSet/>
      <dgm:spPr/>
      <dgm:t>
        <a:bodyPr/>
        <a:lstStyle/>
        <a:p>
          <a:endParaRPr lang="en-US"/>
        </a:p>
      </dgm:t>
    </dgm:pt>
    <dgm:pt modelId="{51D08789-CE98-4FBF-9D8C-1771B95D0158}" type="pres">
      <dgm:prSet presAssocID="{EDDAFE90-08DC-4BA6-B4AC-AC470D801D9F}" presName="root" presStyleCnt="0">
        <dgm:presLayoutVars>
          <dgm:dir/>
          <dgm:resizeHandles val="exact"/>
        </dgm:presLayoutVars>
      </dgm:prSet>
      <dgm:spPr/>
    </dgm:pt>
    <dgm:pt modelId="{D72FF535-019D-4B14-9ABC-F03191A042F2}" type="pres">
      <dgm:prSet presAssocID="{F968CA4A-BDFD-4988-9C65-4A2A80247681}" presName="compNode" presStyleCnt="0"/>
      <dgm:spPr/>
    </dgm:pt>
    <dgm:pt modelId="{0E13639C-5719-4590-B292-5472157641D6}" type="pres">
      <dgm:prSet presAssocID="{F968CA4A-BDFD-4988-9C65-4A2A8024768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D2B1A64-2F87-4BD7-93E6-F35A1F49A819}" type="pres">
      <dgm:prSet presAssocID="{F968CA4A-BDFD-4988-9C65-4A2A802476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04ED531-B133-4599-B92A-865E493E5EE8}" type="pres">
      <dgm:prSet presAssocID="{F968CA4A-BDFD-4988-9C65-4A2A80247681}" presName="spaceRect" presStyleCnt="0"/>
      <dgm:spPr/>
    </dgm:pt>
    <dgm:pt modelId="{080D1B67-F7EF-4EAC-A12D-995E70F42872}" type="pres">
      <dgm:prSet presAssocID="{F968CA4A-BDFD-4988-9C65-4A2A80247681}" presName="textRect" presStyleLbl="revTx" presStyleIdx="0" presStyleCnt="3">
        <dgm:presLayoutVars>
          <dgm:chMax val="1"/>
          <dgm:chPref val="1"/>
        </dgm:presLayoutVars>
      </dgm:prSet>
      <dgm:spPr/>
    </dgm:pt>
    <dgm:pt modelId="{AE1BC8A6-8B83-4605-B530-E80B59378299}" type="pres">
      <dgm:prSet presAssocID="{C86163C2-BA4E-44EE-BCEA-A0F8B394A542}" presName="sibTrans" presStyleCnt="0"/>
      <dgm:spPr/>
    </dgm:pt>
    <dgm:pt modelId="{DF3D70EB-44D9-4FE4-9FBC-F037477E3807}" type="pres">
      <dgm:prSet presAssocID="{2DDE7AAF-B321-4743-BB3B-6322C52AFBB1}" presName="compNode" presStyleCnt="0"/>
      <dgm:spPr/>
    </dgm:pt>
    <dgm:pt modelId="{40A55AC1-0E95-4092-B9C1-CBBCB714B930}" type="pres">
      <dgm:prSet presAssocID="{2DDE7AAF-B321-4743-BB3B-6322C52AFBB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04778AC-8A95-40D0-8B46-41EE0290EF81}" type="pres">
      <dgm:prSet presAssocID="{2DDE7AAF-B321-4743-BB3B-6322C52AFB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A062D9A3-720B-4CE2-ACCD-1E37C84711FB}" type="pres">
      <dgm:prSet presAssocID="{2DDE7AAF-B321-4743-BB3B-6322C52AFBB1}" presName="spaceRect" presStyleCnt="0"/>
      <dgm:spPr/>
    </dgm:pt>
    <dgm:pt modelId="{2B44E037-5F52-42A2-9AD3-21ABF422FEE6}" type="pres">
      <dgm:prSet presAssocID="{2DDE7AAF-B321-4743-BB3B-6322C52AFBB1}" presName="textRect" presStyleLbl="revTx" presStyleIdx="1" presStyleCnt="3">
        <dgm:presLayoutVars>
          <dgm:chMax val="1"/>
          <dgm:chPref val="1"/>
        </dgm:presLayoutVars>
      </dgm:prSet>
      <dgm:spPr/>
    </dgm:pt>
    <dgm:pt modelId="{E9818D8E-331C-4402-AA2E-30063C43D4A7}" type="pres">
      <dgm:prSet presAssocID="{87DEBC15-805F-4E2A-9A46-CC1907B023AF}" presName="sibTrans" presStyleCnt="0"/>
      <dgm:spPr/>
    </dgm:pt>
    <dgm:pt modelId="{FE49368E-AD3F-4AEB-B229-B10663FF77DA}" type="pres">
      <dgm:prSet presAssocID="{B0D6F94E-310F-4E2A-AA9F-12802D49CA1F}" presName="compNode" presStyleCnt="0"/>
      <dgm:spPr/>
    </dgm:pt>
    <dgm:pt modelId="{3E2F775A-EA7E-474E-8B1E-5D550F76BABD}" type="pres">
      <dgm:prSet presAssocID="{B0D6F94E-310F-4E2A-AA9F-12802D49CA1F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6DDD198-FCD4-4201-85C0-81CFC38D5654}" type="pres">
      <dgm:prSet presAssocID="{B0D6F94E-310F-4E2A-AA9F-12802D49CA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40C65D8-75F5-4140-A765-2A7F2D82DA4A}" type="pres">
      <dgm:prSet presAssocID="{B0D6F94E-310F-4E2A-AA9F-12802D49CA1F}" presName="spaceRect" presStyleCnt="0"/>
      <dgm:spPr/>
    </dgm:pt>
    <dgm:pt modelId="{D8B55EAC-7915-4161-BA7C-FD0A33268D38}" type="pres">
      <dgm:prSet presAssocID="{B0D6F94E-310F-4E2A-AA9F-12802D49CA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DFFFE36-899B-4345-B1CB-CF8EF1210DF8}" srcId="{EDDAFE90-08DC-4BA6-B4AC-AC470D801D9F}" destId="{B0D6F94E-310F-4E2A-AA9F-12802D49CA1F}" srcOrd="2" destOrd="0" parTransId="{EE502B34-50B2-438C-9FFB-052541D2912A}" sibTransId="{B58FD84F-38DC-4FC3-B1D9-155F28AC998B}"/>
    <dgm:cxn modelId="{C0519440-B4F4-4E8D-9650-EC47763A0DD8}" type="presOf" srcId="{2DDE7AAF-B321-4743-BB3B-6322C52AFBB1}" destId="{2B44E037-5F52-42A2-9AD3-21ABF422FEE6}" srcOrd="0" destOrd="0" presId="urn:microsoft.com/office/officeart/2018/5/layout/IconLeafLabelList"/>
    <dgm:cxn modelId="{B3937060-D6B3-43D7-9276-5E538C85076E}" type="presOf" srcId="{B0D6F94E-310F-4E2A-AA9F-12802D49CA1F}" destId="{D8B55EAC-7915-4161-BA7C-FD0A33268D38}" srcOrd="0" destOrd="0" presId="urn:microsoft.com/office/officeart/2018/5/layout/IconLeafLabelList"/>
    <dgm:cxn modelId="{AC9B9F9E-D486-4FAD-AA47-61B44ABAD9E5}" srcId="{EDDAFE90-08DC-4BA6-B4AC-AC470D801D9F}" destId="{F968CA4A-BDFD-4988-9C65-4A2A80247681}" srcOrd="0" destOrd="0" parTransId="{ECEAF6F8-F961-4B0D-9C50-9B55F07FF806}" sibTransId="{C86163C2-BA4E-44EE-BCEA-A0F8B394A542}"/>
    <dgm:cxn modelId="{F6854BA2-9989-42D1-8F0E-6DE251CBB6F6}" srcId="{EDDAFE90-08DC-4BA6-B4AC-AC470D801D9F}" destId="{2DDE7AAF-B321-4743-BB3B-6322C52AFBB1}" srcOrd="1" destOrd="0" parTransId="{51FF149B-040A-4B17-AE2F-D6C39154D17C}" sibTransId="{87DEBC15-805F-4E2A-9A46-CC1907B023AF}"/>
    <dgm:cxn modelId="{2ED4FFD5-3C81-45CD-B654-1BB8C45D92C7}" type="presOf" srcId="{EDDAFE90-08DC-4BA6-B4AC-AC470D801D9F}" destId="{51D08789-CE98-4FBF-9D8C-1771B95D0158}" srcOrd="0" destOrd="0" presId="urn:microsoft.com/office/officeart/2018/5/layout/IconLeafLabelList"/>
    <dgm:cxn modelId="{1441A6F5-4832-491B-B577-34E8098A4547}" type="presOf" srcId="{F968CA4A-BDFD-4988-9C65-4A2A80247681}" destId="{080D1B67-F7EF-4EAC-A12D-995E70F42872}" srcOrd="0" destOrd="0" presId="urn:microsoft.com/office/officeart/2018/5/layout/IconLeafLabelList"/>
    <dgm:cxn modelId="{1A48C5A6-F24F-4DE5-B4F1-72B4AF188F5D}" type="presParOf" srcId="{51D08789-CE98-4FBF-9D8C-1771B95D0158}" destId="{D72FF535-019D-4B14-9ABC-F03191A042F2}" srcOrd="0" destOrd="0" presId="urn:microsoft.com/office/officeart/2018/5/layout/IconLeafLabelList"/>
    <dgm:cxn modelId="{4CAA8682-B61C-4F31-8FA0-4C0212FF2ED6}" type="presParOf" srcId="{D72FF535-019D-4B14-9ABC-F03191A042F2}" destId="{0E13639C-5719-4590-B292-5472157641D6}" srcOrd="0" destOrd="0" presId="urn:microsoft.com/office/officeart/2018/5/layout/IconLeafLabelList"/>
    <dgm:cxn modelId="{A8F494D4-7409-4357-B37D-3A123B9C7CD3}" type="presParOf" srcId="{D72FF535-019D-4B14-9ABC-F03191A042F2}" destId="{1D2B1A64-2F87-4BD7-93E6-F35A1F49A819}" srcOrd="1" destOrd="0" presId="urn:microsoft.com/office/officeart/2018/5/layout/IconLeafLabelList"/>
    <dgm:cxn modelId="{F48BE217-708E-481B-AF86-623535795BA2}" type="presParOf" srcId="{D72FF535-019D-4B14-9ABC-F03191A042F2}" destId="{304ED531-B133-4599-B92A-865E493E5EE8}" srcOrd="2" destOrd="0" presId="urn:microsoft.com/office/officeart/2018/5/layout/IconLeafLabelList"/>
    <dgm:cxn modelId="{A99827F2-98F9-4573-BE61-AC4000171F46}" type="presParOf" srcId="{D72FF535-019D-4B14-9ABC-F03191A042F2}" destId="{080D1B67-F7EF-4EAC-A12D-995E70F42872}" srcOrd="3" destOrd="0" presId="urn:microsoft.com/office/officeart/2018/5/layout/IconLeafLabelList"/>
    <dgm:cxn modelId="{83A625C2-CDF9-408A-AF4F-C3DEB81389EC}" type="presParOf" srcId="{51D08789-CE98-4FBF-9D8C-1771B95D0158}" destId="{AE1BC8A6-8B83-4605-B530-E80B59378299}" srcOrd="1" destOrd="0" presId="urn:microsoft.com/office/officeart/2018/5/layout/IconLeafLabelList"/>
    <dgm:cxn modelId="{DC277AE8-C23B-490C-8E53-5E642B7180E9}" type="presParOf" srcId="{51D08789-CE98-4FBF-9D8C-1771B95D0158}" destId="{DF3D70EB-44D9-4FE4-9FBC-F037477E3807}" srcOrd="2" destOrd="0" presId="urn:microsoft.com/office/officeart/2018/5/layout/IconLeafLabelList"/>
    <dgm:cxn modelId="{1D676712-C8FF-49FB-8C1E-A0E3BEF6B69F}" type="presParOf" srcId="{DF3D70EB-44D9-4FE4-9FBC-F037477E3807}" destId="{40A55AC1-0E95-4092-B9C1-CBBCB714B930}" srcOrd="0" destOrd="0" presId="urn:microsoft.com/office/officeart/2018/5/layout/IconLeafLabelList"/>
    <dgm:cxn modelId="{96CB4834-5065-490B-B237-89104B19990B}" type="presParOf" srcId="{DF3D70EB-44D9-4FE4-9FBC-F037477E3807}" destId="{004778AC-8A95-40D0-8B46-41EE0290EF81}" srcOrd="1" destOrd="0" presId="urn:microsoft.com/office/officeart/2018/5/layout/IconLeafLabelList"/>
    <dgm:cxn modelId="{6477A3CE-73C2-419E-9950-01371B9E36AA}" type="presParOf" srcId="{DF3D70EB-44D9-4FE4-9FBC-F037477E3807}" destId="{A062D9A3-720B-4CE2-ACCD-1E37C84711FB}" srcOrd="2" destOrd="0" presId="urn:microsoft.com/office/officeart/2018/5/layout/IconLeafLabelList"/>
    <dgm:cxn modelId="{2A8842C2-5933-40B7-B0FE-785E33AD5A92}" type="presParOf" srcId="{DF3D70EB-44D9-4FE4-9FBC-F037477E3807}" destId="{2B44E037-5F52-42A2-9AD3-21ABF422FEE6}" srcOrd="3" destOrd="0" presId="urn:microsoft.com/office/officeart/2018/5/layout/IconLeafLabelList"/>
    <dgm:cxn modelId="{AFBD75C7-2362-4F75-A91F-9127A21DE4EC}" type="presParOf" srcId="{51D08789-CE98-4FBF-9D8C-1771B95D0158}" destId="{E9818D8E-331C-4402-AA2E-30063C43D4A7}" srcOrd="3" destOrd="0" presId="urn:microsoft.com/office/officeart/2018/5/layout/IconLeafLabelList"/>
    <dgm:cxn modelId="{A42F3B7C-3DFA-4821-A5A8-0E9DF88B3A36}" type="presParOf" srcId="{51D08789-CE98-4FBF-9D8C-1771B95D0158}" destId="{FE49368E-AD3F-4AEB-B229-B10663FF77DA}" srcOrd="4" destOrd="0" presId="urn:microsoft.com/office/officeart/2018/5/layout/IconLeafLabelList"/>
    <dgm:cxn modelId="{258091D0-4BD4-4D41-B725-36BAA3996562}" type="presParOf" srcId="{FE49368E-AD3F-4AEB-B229-B10663FF77DA}" destId="{3E2F775A-EA7E-474E-8B1E-5D550F76BABD}" srcOrd="0" destOrd="0" presId="urn:microsoft.com/office/officeart/2018/5/layout/IconLeafLabelList"/>
    <dgm:cxn modelId="{7A5D94DC-A254-4E29-B320-1C3CCDE2ED25}" type="presParOf" srcId="{FE49368E-AD3F-4AEB-B229-B10663FF77DA}" destId="{06DDD198-FCD4-4201-85C0-81CFC38D5654}" srcOrd="1" destOrd="0" presId="urn:microsoft.com/office/officeart/2018/5/layout/IconLeafLabelList"/>
    <dgm:cxn modelId="{5F76BE9D-3CA2-4EAE-8FF6-BD95434D9CAF}" type="presParOf" srcId="{FE49368E-AD3F-4AEB-B229-B10663FF77DA}" destId="{A40C65D8-75F5-4140-A765-2A7F2D82DA4A}" srcOrd="2" destOrd="0" presId="urn:microsoft.com/office/officeart/2018/5/layout/IconLeafLabelList"/>
    <dgm:cxn modelId="{60AAE332-AE77-4B53-ABA2-955B401037F7}" type="presParOf" srcId="{FE49368E-AD3F-4AEB-B229-B10663FF77DA}" destId="{D8B55EAC-7915-4161-BA7C-FD0A33268D3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F3B07-289C-41DE-96F2-C3A8F253216E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DFD6-2596-4FBC-B90B-0E194BB605BA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700" kern="1200"/>
            <a:t>SIMKA</a:t>
          </a:r>
          <a:endParaRPr lang="en-US" sz="4700" kern="1200"/>
        </a:p>
      </dsp:txBody>
      <dsp:txXfrm>
        <a:off x="0" y="623"/>
        <a:ext cx="6492875" cy="1020830"/>
      </dsp:txXfrm>
    </dsp:sp>
    <dsp:sp modelId="{75CB0B13-3B81-4DC6-ACF8-B820CDAC673A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F4CE8-0A74-4333-ABDE-D2DF724F8779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700" kern="1200" dirty="0"/>
            <a:t>Alur</a:t>
          </a:r>
          <a:endParaRPr lang="en-US" sz="4700" kern="1200" dirty="0"/>
        </a:p>
      </dsp:txBody>
      <dsp:txXfrm>
        <a:off x="0" y="1021453"/>
        <a:ext cx="6492875" cy="1020830"/>
      </dsp:txXfrm>
    </dsp:sp>
    <dsp:sp modelId="{8C2CA05E-1FAE-4F87-A467-3D95002880FF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B85BA-4EF6-43C0-926F-9F5A522541F9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700" kern="1200" dirty="0" err="1"/>
            <a:t>Persyaratan</a:t>
          </a:r>
          <a:endParaRPr lang="en-US" sz="4700" kern="1200" dirty="0"/>
        </a:p>
      </dsp:txBody>
      <dsp:txXfrm>
        <a:off x="0" y="2042284"/>
        <a:ext cx="6492875" cy="1020830"/>
      </dsp:txXfrm>
    </dsp:sp>
    <dsp:sp modelId="{71B7107E-44B1-4E11-BA89-CB8DD5B5872B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7EBC6-C64C-4EDE-B61C-125656953B43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700" kern="1200"/>
            <a:t>Fasilitas </a:t>
          </a:r>
          <a:endParaRPr lang="en-US" sz="4700" kern="1200"/>
        </a:p>
      </dsp:txBody>
      <dsp:txXfrm>
        <a:off x="0" y="3063115"/>
        <a:ext cx="6492875" cy="1020830"/>
      </dsp:txXfrm>
    </dsp:sp>
    <dsp:sp modelId="{B67F24B7-83A0-495C-895B-F5745EFEBBD8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D4813-E997-4AF9-B385-61B7342797E6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700" kern="1200"/>
            <a:t>Pengumuman</a:t>
          </a:r>
          <a:endParaRPr lang="en-US" sz="4700" kern="1200"/>
        </a:p>
      </dsp:txBody>
      <dsp:txXfrm>
        <a:off x="0" y="4083946"/>
        <a:ext cx="6492875" cy="102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3639C-5719-4590-B292-5472157641D6}">
      <dsp:nvSpPr>
        <dsp:cNvPr id="0" name=""/>
        <dsp:cNvSpPr/>
      </dsp:nvSpPr>
      <dsp:spPr>
        <a:xfrm>
          <a:off x="679050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B1A64-2F87-4BD7-93E6-F35A1F49A819}">
      <dsp:nvSpPr>
        <dsp:cNvPr id="0" name=""/>
        <dsp:cNvSpPr/>
      </dsp:nvSpPr>
      <dsp:spPr>
        <a:xfrm>
          <a:off x="1081237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D1B67-F7EF-4EAC-A12D-995E70F42872}">
      <dsp:nvSpPr>
        <dsp:cNvPr id="0" name=""/>
        <dsp:cNvSpPr/>
      </dsp:nvSpPr>
      <dsp:spPr>
        <a:xfrm>
          <a:off x="75768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D" sz="2500" kern="1200" dirty="0" err="1"/>
            <a:t>ZoOM</a:t>
          </a:r>
          <a:endParaRPr lang="en-US" sz="2500" kern="1200" dirty="0"/>
        </a:p>
      </dsp:txBody>
      <dsp:txXfrm>
        <a:off x="75768" y="3056262"/>
        <a:ext cx="3093750" cy="720000"/>
      </dsp:txXfrm>
    </dsp:sp>
    <dsp:sp modelId="{40A55AC1-0E95-4092-B9C1-CBBCB714B930}">
      <dsp:nvSpPr>
        <dsp:cNvPr id="0" name=""/>
        <dsp:cNvSpPr/>
      </dsp:nvSpPr>
      <dsp:spPr>
        <a:xfrm>
          <a:off x="4314206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778AC-8A95-40D0-8B46-41EE0290EF81}">
      <dsp:nvSpPr>
        <dsp:cNvPr id="0" name=""/>
        <dsp:cNvSpPr/>
      </dsp:nvSpPr>
      <dsp:spPr>
        <a:xfrm>
          <a:off x="4716393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4E037-5F52-42A2-9AD3-21ABF422FEE6}">
      <dsp:nvSpPr>
        <dsp:cNvPr id="0" name=""/>
        <dsp:cNvSpPr/>
      </dsp:nvSpPr>
      <dsp:spPr>
        <a:xfrm>
          <a:off x="3710925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D" sz="2500" kern="1200" dirty="0" err="1"/>
            <a:t>Syarat</a:t>
          </a:r>
          <a:r>
            <a:rPr lang="en-ID" sz="2500" kern="1200" dirty="0"/>
            <a:t> </a:t>
          </a:r>
          <a:r>
            <a:rPr lang="en-ID" sz="2500" kern="1200" dirty="0" err="1"/>
            <a:t>Akses</a:t>
          </a:r>
          <a:r>
            <a:rPr lang="en-ID" sz="2500" kern="1200" dirty="0"/>
            <a:t> ZOOM</a:t>
          </a:r>
          <a:endParaRPr lang="en-US" sz="2500" kern="1200" dirty="0"/>
        </a:p>
      </dsp:txBody>
      <dsp:txXfrm>
        <a:off x="3710925" y="3056262"/>
        <a:ext cx="3093750" cy="720000"/>
      </dsp:txXfrm>
    </dsp:sp>
    <dsp:sp modelId="{3E2F775A-EA7E-474E-8B1E-5D550F76BABD}">
      <dsp:nvSpPr>
        <dsp:cNvPr id="0" name=""/>
        <dsp:cNvSpPr/>
      </dsp:nvSpPr>
      <dsp:spPr>
        <a:xfrm>
          <a:off x="7949362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DD198-FCD4-4201-85C0-81CFC38D5654}">
      <dsp:nvSpPr>
        <dsp:cNvPr id="0" name=""/>
        <dsp:cNvSpPr/>
      </dsp:nvSpPr>
      <dsp:spPr>
        <a:xfrm>
          <a:off x="8351550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5EAC-7915-4161-BA7C-FD0A33268D38}">
      <dsp:nvSpPr>
        <dsp:cNvPr id="0" name=""/>
        <dsp:cNvSpPr/>
      </dsp:nvSpPr>
      <dsp:spPr>
        <a:xfrm>
          <a:off x="7346081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D" sz="2500" kern="1200" dirty="0" err="1"/>
            <a:t>Simulasi</a:t>
          </a:r>
          <a:r>
            <a:rPr lang="en-ID" sz="2500" kern="1200" dirty="0"/>
            <a:t> </a:t>
          </a:r>
          <a:r>
            <a:rPr lang="en-ID" sz="2500" kern="1200" dirty="0" err="1"/>
            <a:t>penggunaan</a:t>
          </a:r>
          <a:r>
            <a:rPr lang="en-ID" sz="2500" kern="1200" dirty="0"/>
            <a:t> ZOOM</a:t>
          </a:r>
          <a:endParaRPr lang="en-US" sz="2500" kern="1200" dirty="0"/>
        </a:p>
      </dsp:txBody>
      <dsp:txXfrm>
        <a:off x="7346081" y="3056262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ECE4-BC34-4706-A719-9AF6F7109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D39F6-5E6B-4E99-94CF-3930B7CDF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ADE70-84C9-43C2-99E3-AF6AAF4A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0D741-F9B2-41E4-A466-3E113C50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223B-96DE-4F3F-9E3E-D3D28D76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671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822C-D678-48D0-811C-7B415499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21775-1415-4DD6-972F-B3731686B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2516-F7F3-4863-96B4-50818F9D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CD792-BFB6-4653-A761-230ED679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586C-4795-466D-8CF5-DAAE7024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807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B4355-3315-49B6-AD20-85B2E3F6A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98174-B6EE-40BF-8F2B-F37CEE10F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5E761-7CCD-4235-9739-407F6B9F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74713-321E-4C22-B41E-B66ECF38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E54AD-E07F-4F9D-8AAB-D1D2CBDE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53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F9FF-283D-4994-8204-8F199932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C1276-1842-4C86-B7D1-03660B0FD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9DF6F-BEA4-4E61-9FDE-62FF0601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7D491-A479-46F5-BC0B-1590BEDB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EB0D2-99A9-4A38-A26D-7F3A77EF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981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7B83-1624-4391-837B-ABEB8689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4C0F-68FF-4B93-A1F1-3C70CFB62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FD484-0EDE-40C1-8B08-2805C292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5D65D-F08A-4FCA-84B3-BCFDA6B9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1809C-BF2E-436C-8B66-75B653C2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809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3DA6-D82F-4FF8-9414-3091792D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E29A-3D57-4598-ABBD-1A60644C7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6226F-1C73-4F32-9C5C-C0EC4FB07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B13F6-16D8-4F60-9AA5-B24A2C40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4F83C-9E17-4964-B440-5A9CE056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72F4D-BD42-487D-9804-364ED60C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895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6A5C-332E-4562-AD5A-A510AEA3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2E7A6-4181-4097-B2B7-D32E56DB3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F01F0-4A28-4AEC-8D7B-79E4E5735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D98EC-295D-4D78-9BF4-D6DF8DB2C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2E7B5-6B9C-40A6-ADA7-571A6B33B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50FAE-74C5-40F8-850F-E88E9EC7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1E4EA-5A8C-459B-B3C8-BCF6416D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236B4-8CC2-4CCA-B6EA-88186021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10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5B0A-F4BB-42B3-8B08-5384C081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B91AC-B08D-42CB-9AFC-FE77A0B3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8575D-F634-4D6D-88EC-E5C0E7AD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B57A8-D55F-4783-9B35-A9B635BD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584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2BA228-2AF1-4EB3-BD4A-E52F2F03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97FA3-8925-48B8-B2EF-1172CF5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FC9BD-E905-402A-B7B5-430D1B1A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260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FB9E-FD7E-434D-9AF3-FDB8A922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99D9-5518-47A6-9208-1D54BA0C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3E0BF-886C-4BCF-9829-89B4D57BD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AB598-E899-4BD2-B72E-C11D98AA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51B86-8536-4E70-A297-0C936E8D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CB92B-19DF-4684-9085-3435C885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33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8F4B-6A38-47E6-963D-544D56A7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955E5-F7D0-4CA4-BFC5-0A7815583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51648-9A55-41BF-826E-E9D27D9FC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72DCF-9698-4058-A695-4BF3CB8A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0D219-50F5-40B3-887A-4DE4C859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AEB0C-72C5-42CC-B084-639EFF61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55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6FEBA-E8CA-4E65-BAC2-C53DA33D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544BB-F95A-41A3-A635-1B7B3272F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BB7F-37A5-4803-BBC3-E16E382FC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2D268-5A6E-4B49-96FB-37C841881575}" type="datetimeFigureOut">
              <a:rPr lang="id-ID" smtClean="0"/>
              <a:t>04/08/2020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DAC40-6482-4D05-B3F1-7A55B50D6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D1E9C-5E87-4EDF-A475-410709C24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69D7-0F1D-4CE8-A65E-2E702AEBA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473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klinikonline.lamptkes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klinikonline.lamptke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linikonline.lamptke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60FAF-18A1-4260-B954-2D45111AA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ID" sz="4000" dirty="0" err="1">
                <a:solidFill>
                  <a:schemeClr val="bg2"/>
                </a:solidFill>
              </a:rPr>
              <a:t>Brifing</a:t>
            </a:r>
            <a:r>
              <a:rPr lang="en-ID" sz="4000" dirty="0">
                <a:solidFill>
                  <a:schemeClr val="bg2"/>
                </a:solidFill>
              </a:rPr>
              <a:t> Tutor </a:t>
            </a:r>
            <a:br>
              <a:rPr lang="en-ID" sz="4000" dirty="0">
                <a:solidFill>
                  <a:schemeClr val="bg2"/>
                </a:solidFill>
              </a:rPr>
            </a:br>
            <a:r>
              <a:rPr lang="en-ID" sz="4000" dirty="0">
                <a:solidFill>
                  <a:schemeClr val="bg2"/>
                </a:solidFill>
              </a:rPr>
              <a:t>SIMKA-ZOOM</a:t>
            </a:r>
            <a:endParaRPr lang="id-ID" sz="40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8BA0F-318A-48A8-9AD1-9CDCAB197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ID" sz="1800" dirty="0"/>
              <a:t>Rabu 15 </a:t>
            </a:r>
            <a:r>
              <a:rPr lang="en-ID" sz="1800" dirty="0" err="1"/>
              <a:t>Juli</a:t>
            </a:r>
            <a:r>
              <a:rPr lang="en-ID" sz="1800" dirty="0"/>
              <a:t> 2020</a:t>
            </a:r>
          </a:p>
          <a:p>
            <a:r>
              <a:rPr lang="en-ID" sz="1800" dirty="0"/>
              <a:t>IT LAM-</a:t>
            </a:r>
            <a:r>
              <a:rPr lang="en-ID" sz="1800" dirty="0" err="1"/>
              <a:t>PTKes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1618915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98E97-5F4F-4C83-A9E8-099FF815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Tampilan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Tutor SIMKA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580C58E8-B4E6-43A6-9DD2-0D8472C7D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3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5CBC-FDC3-4851-BBD6-2142BEC3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Tahapan</a:t>
            </a:r>
            <a:r>
              <a:rPr lang="en-ID" dirty="0"/>
              <a:t> Tutor Workshop </a:t>
            </a:r>
            <a:r>
              <a:rPr lang="en-ID" dirty="0" err="1"/>
              <a:t>Klinik</a:t>
            </a:r>
            <a:r>
              <a:rPr lang="en-ID" dirty="0"/>
              <a:t> </a:t>
            </a:r>
            <a:r>
              <a:rPr lang="en-ID" dirty="0" err="1"/>
              <a:t>Akreditasi</a:t>
            </a:r>
            <a:r>
              <a:rPr lang="en-ID" dirty="0"/>
              <a:t>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D67B-E152-4470-A5F3-3058D1A84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 err="1"/>
              <a:t>Url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SIMKA: </a:t>
            </a:r>
            <a:r>
              <a:rPr lang="id-ID" dirty="0">
                <a:hlinkClick r:id="rId2"/>
              </a:rPr>
              <a:t>https://klinikonline.lamptkes.org/</a:t>
            </a:r>
            <a:endParaRPr lang="en-ID" dirty="0"/>
          </a:p>
          <a:p>
            <a:r>
              <a:rPr lang="en-ID" dirty="0"/>
              <a:t>Login </a:t>
            </a:r>
            <a:r>
              <a:rPr lang="en-ID" dirty="0" err="1"/>
              <a:t>Menggunakan</a:t>
            </a:r>
            <a:r>
              <a:rPr lang="en-ID" dirty="0"/>
              <a:t> username dan password yang </a:t>
            </a:r>
            <a:r>
              <a:rPr lang="en-ID" dirty="0" err="1"/>
              <a:t>sudah</a:t>
            </a:r>
            <a:r>
              <a:rPr lang="en-ID" dirty="0"/>
              <a:t> di </a:t>
            </a:r>
            <a:r>
              <a:rPr lang="en-ID" dirty="0" err="1"/>
              <a:t>berikan</a:t>
            </a:r>
            <a:r>
              <a:rPr lang="en-ID" dirty="0"/>
              <a:t> Oleh LAM-</a:t>
            </a:r>
            <a:r>
              <a:rPr lang="en-ID" dirty="0" err="1"/>
              <a:t>PTKes</a:t>
            </a:r>
            <a:r>
              <a:rPr lang="en-ID" dirty="0"/>
              <a:t> (</a:t>
            </a:r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username:dbngamelubun@lamptkes.org</a:t>
            </a:r>
            <a:r>
              <a:rPr lang="en-ID" dirty="0"/>
              <a:t> Password: 123456)</a:t>
            </a:r>
          </a:p>
          <a:p>
            <a:r>
              <a:rPr lang="en-ID" dirty="0" err="1"/>
              <a:t>Pilih</a:t>
            </a:r>
            <a:r>
              <a:rPr lang="en-ID" dirty="0"/>
              <a:t> Data </a:t>
            </a:r>
            <a:r>
              <a:rPr lang="en-ID" dirty="0" err="1"/>
              <a:t>Peserta</a:t>
            </a:r>
            <a:r>
              <a:rPr lang="en-ID" dirty="0"/>
              <a:t> -&gt; Cari Data </a:t>
            </a:r>
            <a:r>
              <a:rPr lang="en-ID" dirty="0" err="1"/>
              <a:t>Peserta</a:t>
            </a:r>
            <a:r>
              <a:rPr lang="en-ID" dirty="0"/>
              <a:t> -&gt; select </a:t>
            </a:r>
            <a:r>
              <a:rPr lang="en-ID" dirty="0" err="1"/>
              <a:t>penugasan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yang di </a:t>
            </a:r>
            <a:r>
              <a:rPr lang="en-ID" dirty="0" err="1"/>
              <a:t>infokan</a:t>
            </a:r>
            <a:r>
              <a:rPr lang="en-ID" dirty="0"/>
              <a:t> oleh </a:t>
            </a:r>
            <a:r>
              <a:rPr lang="en-ID" dirty="0" err="1"/>
              <a:t>lamptkes</a:t>
            </a:r>
            <a:r>
              <a:rPr lang="en-ID" dirty="0"/>
              <a:t> -&gt; </a:t>
            </a:r>
            <a:r>
              <a:rPr lang="en-ID" dirty="0" err="1"/>
              <a:t>pilih</a:t>
            </a:r>
            <a:r>
              <a:rPr lang="en-ID" dirty="0"/>
              <a:t> </a:t>
            </a:r>
            <a:r>
              <a:rPr lang="en-ID" dirty="0" err="1"/>
              <a:t>tombol</a:t>
            </a:r>
            <a:r>
              <a:rPr lang="en-ID" dirty="0"/>
              <a:t> search</a:t>
            </a:r>
          </a:p>
          <a:p>
            <a:r>
              <a:rPr lang="en-ID" sz="2800" dirty="0" err="1"/>
              <a:t>Mengunduh</a:t>
            </a:r>
            <a:r>
              <a:rPr lang="en-ID" sz="2800" dirty="0"/>
              <a:t> </a:t>
            </a:r>
            <a:r>
              <a:rPr lang="en-ID" sz="2800" dirty="0" err="1"/>
              <a:t>Materi</a:t>
            </a:r>
            <a:r>
              <a:rPr lang="en-ID" sz="2800" dirty="0"/>
              <a:t>, </a:t>
            </a:r>
            <a:r>
              <a:rPr lang="en-ID" sz="2800" dirty="0" err="1"/>
              <a:t>sebagai</a:t>
            </a:r>
            <a:r>
              <a:rPr lang="en-ID" sz="2800" dirty="0"/>
              <a:t> </a:t>
            </a:r>
            <a:r>
              <a:rPr lang="en-ID" sz="2800" dirty="0" err="1"/>
              <a:t>bahan</a:t>
            </a:r>
            <a:r>
              <a:rPr lang="en-ID" sz="2800" dirty="0"/>
              <a:t> </a:t>
            </a:r>
            <a:r>
              <a:rPr lang="en-ID" sz="2800" dirty="0" err="1"/>
              <a:t>penjelasan</a:t>
            </a:r>
            <a:r>
              <a:rPr lang="en-ID" sz="2800" dirty="0"/>
              <a:t> tutor </a:t>
            </a:r>
            <a:r>
              <a:rPr lang="en-ID" sz="2800" dirty="0" err="1"/>
              <a:t>untuk</a:t>
            </a:r>
            <a:r>
              <a:rPr lang="id-ID" sz="2800" dirty="0" err="1"/>
              <a:t>enyajikan</a:t>
            </a:r>
            <a:r>
              <a:rPr lang="id-ID" sz="2800" dirty="0"/>
              <a:t> materi Diskusi</a:t>
            </a:r>
            <a:endParaRPr lang="en-ID" sz="2800" dirty="0"/>
          </a:p>
          <a:p>
            <a:r>
              <a:rPr lang="en-ID" sz="2800" dirty="0" err="1"/>
              <a:t>Mengunduh</a:t>
            </a:r>
            <a:r>
              <a:rPr lang="en-ID" sz="2800" dirty="0"/>
              <a:t> </a:t>
            </a:r>
            <a:r>
              <a:rPr lang="en-ID" sz="2800" dirty="0" err="1"/>
              <a:t>penugasan</a:t>
            </a:r>
            <a:r>
              <a:rPr lang="en-ID" sz="2800" dirty="0"/>
              <a:t> </a:t>
            </a:r>
            <a:r>
              <a:rPr lang="en-ID" sz="2800" dirty="0" err="1"/>
              <a:t>peserta</a:t>
            </a:r>
            <a:r>
              <a:rPr lang="en-ID" sz="2800" dirty="0"/>
              <a:t> dan </a:t>
            </a:r>
            <a:r>
              <a:rPr lang="id-ID" sz="2800" dirty="0"/>
              <a:t>Memeriksa dan merangkum penugasan peserta</a:t>
            </a:r>
            <a:endParaRPr lang="en-ID" sz="2800" dirty="0"/>
          </a:p>
          <a:p>
            <a:r>
              <a:rPr lang="en-ID" sz="2800" dirty="0" err="1"/>
              <a:t>Klik</a:t>
            </a:r>
            <a:r>
              <a:rPr lang="en-ID" sz="2800" dirty="0"/>
              <a:t> </a:t>
            </a:r>
            <a:r>
              <a:rPr lang="en-ID" dirty="0"/>
              <a:t>link </a:t>
            </a:r>
            <a:r>
              <a:rPr lang="en-ID" dirty="0" err="1"/>
              <a:t>pleno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zoom pada </a:t>
            </a:r>
            <a:r>
              <a:rPr lang="en-ID" dirty="0" err="1"/>
              <a:t>hari</a:t>
            </a:r>
            <a:r>
              <a:rPr lang="en-ID" dirty="0"/>
              <a:t> H </a:t>
            </a:r>
            <a:r>
              <a:rPr lang="en-ID" dirty="0" err="1"/>
              <a:t>atau</a:t>
            </a:r>
            <a:r>
              <a:rPr lang="en-ID" dirty="0"/>
              <a:t> join </a:t>
            </a:r>
            <a:r>
              <a:rPr lang="en-ID" dirty="0" err="1"/>
              <a:t>menggunakan</a:t>
            </a:r>
            <a:r>
              <a:rPr lang="en-ID" dirty="0"/>
              <a:t> Meeting ID dan Password yang </a:t>
            </a:r>
            <a:r>
              <a:rPr lang="en-ID" dirty="0" err="1"/>
              <a:t>diberikan</a:t>
            </a:r>
            <a:r>
              <a:rPr lang="en-ID" dirty="0"/>
              <a:t> oleh LAM-</a:t>
            </a:r>
            <a:r>
              <a:rPr lang="en-ID" dirty="0" err="1"/>
              <a:t>PTkes</a:t>
            </a:r>
            <a:br>
              <a:rPr lang="id-ID" sz="2800" dirty="0"/>
            </a:br>
            <a:endParaRPr lang="id-ID" sz="2800" dirty="0"/>
          </a:p>
          <a:p>
            <a:endParaRPr lang="en-ID" dirty="0"/>
          </a:p>
          <a:p>
            <a:endParaRPr lang="en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095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C220-8C38-4641-BDED-98B577BA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Url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SIMKA: </a:t>
            </a:r>
            <a:r>
              <a:rPr lang="id-ID" dirty="0">
                <a:hlinkClick r:id="rId2"/>
              </a:rPr>
              <a:t>https://klinikonline.lamptkes.org/</a:t>
            </a:r>
            <a:r>
              <a:rPr lang="en-ID" dirty="0"/>
              <a:t> dan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 err="1"/>
              <a:t>masuk</a:t>
            </a:r>
            <a:endParaRPr lang="en-ID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68D6B7-6A3F-4BC3-8122-064EBFFCA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9102"/>
            <a:ext cx="10515600" cy="4024384"/>
          </a:xfrm>
        </p:spPr>
      </p:pic>
    </p:spTree>
    <p:extLst>
      <p:ext uri="{BB962C8B-B14F-4D97-AF65-F5344CB8AC3E}">
        <p14:creationId xmlns:p14="http://schemas.microsoft.com/office/powerpoint/2010/main" val="49929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C220-8C38-4641-BDED-98B577BA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1409334"/>
          </a:xfrm>
        </p:spPr>
        <p:txBody>
          <a:bodyPr>
            <a:noAutofit/>
          </a:bodyPr>
          <a:lstStyle/>
          <a:p>
            <a:r>
              <a:rPr lang="en-ID" sz="3000" dirty="0"/>
              <a:t>Login </a:t>
            </a:r>
            <a:r>
              <a:rPr lang="en-ID" sz="3000" dirty="0" err="1"/>
              <a:t>Menggunakan</a:t>
            </a:r>
            <a:r>
              <a:rPr lang="en-ID" sz="3000" dirty="0"/>
              <a:t> username dan password yang </a:t>
            </a:r>
            <a:r>
              <a:rPr lang="en-ID" sz="3000" dirty="0" err="1"/>
              <a:t>sudah</a:t>
            </a:r>
            <a:r>
              <a:rPr lang="en-ID" sz="3000" dirty="0"/>
              <a:t> di </a:t>
            </a:r>
            <a:r>
              <a:rPr lang="en-ID" sz="3000" dirty="0" err="1"/>
              <a:t>berikan</a:t>
            </a:r>
            <a:r>
              <a:rPr lang="en-ID" sz="3000" dirty="0"/>
              <a:t> Oleh LAM-</a:t>
            </a:r>
            <a:r>
              <a:rPr lang="en-ID" sz="3000" dirty="0" err="1"/>
              <a:t>PTKes</a:t>
            </a:r>
            <a:r>
              <a:rPr lang="en-ID" sz="3000" dirty="0"/>
              <a:t> (</a:t>
            </a:r>
            <a:r>
              <a:rPr lang="en-ID" sz="3000" dirty="0" err="1"/>
              <a:t>contoh</a:t>
            </a:r>
            <a:r>
              <a:rPr lang="en-ID" sz="3000" dirty="0"/>
              <a:t>: </a:t>
            </a:r>
            <a:r>
              <a:rPr lang="en-ID" sz="3000" dirty="0" err="1"/>
              <a:t>username:dbngamelubun@lamptkes.org</a:t>
            </a:r>
            <a:r>
              <a:rPr lang="en-ID" sz="3000" dirty="0"/>
              <a:t> Password: 123456)</a:t>
            </a:r>
          </a:p>
        </p:txBody>
      </p:sp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0B9BD9E-6B4E-40FC-8868-396285650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8694"/>
            <a:ext cx="10515600" cy="3505200"/>
          </a:xfrm>
        </p:spPr>
      </p:pic>
    </p:spTree>
    <p:extLst>
      <p:ext uri="{BB962C8B-B14F-4D97-AF65-F5344CB8AC3E}">
        <p14:creationId xmlns:p14="http://schemas.microsoft.com/office/powerpoint/2010/main" val="2482120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F529-2E64-4ABF-BFFB-C8726886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Dhasboard</a:t>
            </a:r>
            <a:r>
              <a:rPr lang="en-ID" dirty="0"/>
              <a:t> Tutor SIMKA</a:t>
            </a:r>
            <a:endParaRPr lang="id-ID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3A32E5-1348-42E7-8B4E-90B43F069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" b="67161"/>
          <a:stretch/>
        </p:blipFill>
        <p:spPr>
          <a:xfrm>
            <a:off x="184348" y="1514249"/>
            <a:ext cx="11572565" cy="4755922"/>
          </a:xfrm>
        </p:spPr>
      </p:pic>
    </p:spTree>
    <p:extLst>
      <p:ext uri="{BB962C8B-B14F-4D97-AF65-F5344CB8AC3E}">
        <p14:creationId xmlns:p14="http://schemas.microsoft.com/office/powerpoint/2010/main" val="79645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FF6B-9FF9-452E-A490-15030FEA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>
            <a:noAutofit/>
          </a:bodyPr>
          <a:lstStyle/>
          <a:p>
            <a:r>
              <a:rPr lang="en-ID" sz="3000" dirty="0" err="1"/>
              <a:t>Pilih</a:t>
            </a:r>
            <a:r>
              <a:rPr lang="en-ID" sz="3000" dirty="0"/>
              <a:t> Data </a:t>
            </a:r>
            <a:r>
              <a:rPr lang="en-ID" sz="3000" dirty="0" err="1"/>
              <a:t>Peserta</a:t>
            </a:r>
            <a:endParaRPr lang="id-ID" sz="3000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6CA7617-7CFE-417B-8F87-66A550109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4" y="1583829"/>
            <a:ext cx="10629446" cy="3690341"/>
          </a:xfrm>
        </p:spPr>
      </p:pic>
    </p:spTree>
    <p:extLst>
      <p:ext uri="{BB962C8B-B14F-4D97-AF65-F5344CB8AC3E}">
        <p14:creationId xmlns:p14="http://schemas.microsoft.com/office/powerpoint/2010/main" val="89981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FF6B-9FF9-452E-A490-15030FEA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>
            <a:noAutofit/>
          </a:bodyPr>
          <a:lstStyle/>
          <a:p>
            <a:r>
              <a:rPr lang="en-ID" sz="3000" dirty="0"/>
              <a:t>Cari Data </a:t>
            </a:r>
            <a:r>
              <a:rPr lang="en-ID" sz="3000" dirty="0" err="1"/>
              <a:t>Peserta</a:t>
            </a:r>
            <a:endParaRPr lang="id-ID" sz="3000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70C235-A539-40AA-90C3-637C481E4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6914"/>
            <a:ext cx="10515600" cy="4458617"/>
          </a:xfrm>
        </p:spPr>
      </p:pic>
    </p:spTree>
    <p:extLst>
      <p:ext uri="{BB962C8B-B14F-4D97-AF65-F5344CB8AC3E}">
        <p14:creationId xmlns:p14="http://schemas.microsoft.com/office/powerpoint/2010/main" val="364262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FF6B-9FF9-452E-A490-15030FEA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>
            <a:noAutofit/>
          </a:bodyPr>
          <a:lstStyle/>
          <a:p>
            <a:r>
              <a:rPr lang="en-ID" sz="3000" dirty="0"/>
              <a:t>Cari Data </a:t>
            </a:r>
            <a:r>
              <a:rPr lang="en-ID" sz="3000" dirty="0" err="1"/>
              <a:t>Peserta</a:t>
            </a:r>
            <a:r>
              <a:rPr lang="en-ID" sz="3000" dirty="0"/>
              <a:t> dan </a:t>
            </a:r>
            <a:r>
              <a:rPr lang="en-ID" sz="3000" dirty="0" err="1"/>
              <a:t>klik</a:t>
            </a:r>
            <a:r>
              <a:rPr lang="en-ID" sz="3000" dirty="0"/>
              <a:t> </a:t>
            </a:r>
            <a:r>
              <a:rPr lang="en-ID" sz="3000" dirty="0" err="1"/>
              <a:t>tombol</a:t>
            </a:r>
            <a:r>
              <a:rPr lang="en-ID" sz="3000" dirty="0"/>
              <a:t> search</a:t>
            </a:r>
            <a:endParaRPr lang="id-ID" sz="3000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FBB9F796-111C-48E2-9F94-EF7F345FE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7201"/>
            <a:ext cx="10515600" cy="4201692"/>
          </a:xfrm>
        </p:spPr>
      </p:pic>
    </p:spTree>
    <p:extLst>
      <p:ext uri="{BB962C8B-B14F-4D97-AF65-F5344CB8AC3E}">
        <p14:creationId xmlns:p14="http://schemas.microsoft.com/office/powerpoint/2010/main" val="127359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FF6B-9FF9-452E-A490-15030FEA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>
            <a:noAutofit/>
          </a:bodyPr>
          <a:lstStyle/>
          <a:p>
            <a:r>
              <a:rPr lang="en-ID" sz="3000" dirty="0"/>
              <a:t>Cari Data </a:t>
            </a:r>
            <a:r>
              <a:rPr lang="en-ID" sz="3000" dirty="0" err="1"/>
              <a:t>Peserta</a:t>
            </a:r>
            <a:r>
              <a:rPr lang="en-ID" sz="3000" dirty="0"/>
              <a:t> dan </a:t>
            </a:r>
            <a:r>
              <a:rPr lang="en-ID" sz="3000" dirty="0" err="1"/>
              <a:t>klik</a:t>
            </a:r>
            <a:r>
              <a:rPr lang="en-ID" sz="3000" dirty="0"/>
              <a:t> </a:t>
            </a:r>
            <a:r>
              <a:rPr lang="en-ID" sz="3000" dirty="0" err="1"/>
              <a:t>tombol</a:t>
            </a:r>
            <a:r>
              <a:rPr lang="en-ID" sz="3000" dirty="0"/>
              <a:t> search</a:t>
            </a:r>
            <a:endParaRPr lang="id-ID" sz="3000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FBB9F796-111C-48E2-9F94-EF7F345FE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7201"/>
            <a:ext cx="10515600" cy="4201692"/>
          </a:xfrm>
        </p:spPr>
      </p:pic>
    </p:spTree>
    <p:extLst>
      <p:ext uri="{BB962C8B-B14F-4D97-AF65-F5344CB8AC3E}">
        <p14:creationId xmlns:p14="http://schemas.microsoft.com/office/powerpoint/2010/main" val="249349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59F7C-3760-4356-B6D1-C62984B8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45"/>
            <a:ext cx="10515600" cy="6022218"/>
          </a:xfrm>
        </p:spPr>
        <p:txBody>
          <a:bodyPr>
            <a:normAutofit/>
          </a:bodyPr>
          <a:lstStyle/>
          <a:p>
            <a:r>
              <a:rPr lang="en-ID" sz="2000" dirty="0" err="1"/>
              <a:t>Informasi</a:t>
            </a:r>
            <a:r>
              <a:rPr lang="en-ID" sz="2000" dirty="0"/>
              <a:t> link </a:t>
            </a:r>
            <a:r>
              <a:rPr lang="en-ID" sz="2000" dirty="0" err="1"/>
              <a:t>Pleno</a:t>
            </a:r>
            <a:r>
              <a:rPr lang="en-ID" sz="2000" dirty="0"/>
              <a:t> dan link </a:t>
            </a:r>
            <a:r>
              <a:rPr lang="en-ID" sz="2000" dirty="0" err="1"/>
              <a:t>kelas</a:t>
            </a:r>
            <a:r>
              <a:rPr lang="en-ID" sz="2000" dirty="0"/>
              <a:t> </a:t>
            </a:r>
            <a:r>
              <a:rPr lang="en-ID" sz="2000" dirty="0" err="1"/>
              <a:t>menggunakan</a:t>
            </a:r>
            <a:r>
              <a:rPr lang="en-ID" sz="2000" dirty="0"/>
              <a:t> zoom</a:t>
            </a:r>
          </a:p>
          <a:p>
            <a:r>
              <a:rPr lang="en-ID" sz="2000" dirty="0" err="1"/>
              <a:t>Mengunduh</a:t>
            </a:r>
            <a:r>
              <a:rPr lang="en-ID" sz="2000" dirty="0"/>
              <a:t> </a:t>
            </a:r>
            <a:r>
              <a:rPr lang="en-ID" sz="2000" dirty="0" err="1"/>
              <a:t>Materi</a:t>
            </a:r>
            <a:r>
              <a:rPr lang="en-ID" sz="2000" dirty="0"/>
              <a:t>,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penjelasan</a:t>
            </a:r>
            <a:r>
              <a:rPr lang="en-ID" sz="2000" dirty="0"/>
              <a:t> tutor </a:t>
            </a:r>
            <a:r>
              <a:rPr lang="en-ID" sz="2000" dirty="0" err="1"/>
              <a:t>untuk</a:t>
            </a:r>
            <a:r>
              <a:rPr lang="id-ID" sz="2000" dirty="0" err="1"/>
              <a:t>enyajikan</a:t>
            </a:r>
            <a:r>
              <a:rPr lang="id-ID" sz="2000" dirty="0"/>
              <a:t> materi Diskusi</a:t>
            </a:r>
            <a:endParaRPr lang="en-ID" sz="2000" dirty="0"/>
          </a:p>
          <a:p>
            <a:r>
              <a:rPr lang="en-ID" sz="2000" dirty="0" err="1"/>
              <a:t>Mengunduh</a:t>
            </a:r>
            <a:r>
              <a:rPr lang="en-ID" sz="2000" dirty="0"/>
              <a:t> </a:t>
            </a:r>
            <a:r>
              <a:rPr lang="en-ID" sz="2000" dirty="0" err="1"/>
              <a:t>penugasan</a:t>
            </a:r>
            <a:r>
              <a:rPr lang="en-ID" sz="2000" dirty="0"/>
              <a:t> </a:t>
            </a:r>
            <a:r>
              <a:rPr lang="en-ID" sz="2000" dirty="0" err="1"/>
              <a:t>peserta</a:t>
            </a:r>
            <a:r>
              <a:rPr lang="en-ID" sz="2000" dirty="0"/>
              <a:t> dan </a:t>
            </a:r>
            <a:r>
              <a:rPr lang="id-ID" sz="2000" dirty="0"/>
              <a:t>Memeriksa dan merangkum penugasan peserta</a:t>
            </a:r>
            <a:br>
              <a:rPr lang="id-ID" sz="2000" dirty="0"/>
            </a:br>
            <a:endParaRPr lang="id-ID" sz="2000" dirty="0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B4F3F6-9445-4EE3-AF52-5B0B3B2D6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4" y="2037143"/>
            <a:ext cx="98272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8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60FAF-18A1-4260-B954-2D45111AA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PENJELASAN SIMKA 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&amp; 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ZOOM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8C1F130-5F3B-4EF9-8D0E-FC0906355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r="14278" b="1"/>
          <a:stretch/>
        </p:blipFill>
        <p:spPr>
          <a:xfrm>
            <a:off x="11710782" y="6313713"/>
            <a:ext cx="481219" cy="553761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6544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9CEFF-9D70-4179-AFFC-72208366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ID" dirty="0"/>
              <a:t>ZOOM</a:t>
            </a:r>
            <a:endParaRPr lang="id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551A77-8778-4163-9EB5-09C6F0CF3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31696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147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BE01E-4A84-499E-B555-5BCD0D7F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ID">
                <a:solidFill>
                  <a:srgbClr val="000000"/>
                </a:solidFill>
              </a:rPr>
              <a:t>ZOOM</a:t>
            </a:r>
            <a:endParaRPr lang="id-ID">
              <a:solidFill>
                <a:srgbClr val="000000"/>
              </a:solidFill>
            </a:endParaRPr>
          </a:p>
        </p:txBody>
      </p:sp>
      <p:sp>
        <p:nvSpPr>
          <p:cNvPr id="19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Zoom Logo Vectors Free Download">
            <a:extLst>
              <a:ext uri="{FF2B5EF4-FFF2-40B4-BE49-F238E27FC236}">
                <a16:creationId xmlns:a16="http://schemas.microsoft.com/office/drawing/2014/main" id="{9C270E57-D194-4A9F-BE0D-05BA93C2D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14668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52D4C-E943-4236-A31D-133EE98E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ID" sz="2000">
                <a:solidFill>
                  <a:srgbClr val="000000"/>
                </a:solidFill>
              </a:rPr>
              <a:t>ZOOM merupakan salah satu software </a:t>
            </a:r>
            <a:r>
              <a:rPr lang="id-ID" sz="2000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ruang kerja berbasis obrolan</a:t>
            </a:r>
            <a:r>
              <a:rPr lang="en-ID" sz="2000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secara online yang memudahkan pengguna berinteraks</a:t>
            </a:r>
            <a:r>
              <a:rPr lang="en-ID" sz="2000">
                <a:solidFill>
                  <a:srgbClr val="000000"/>
                </a:solidFill>
                <a:latin typeface="Segoe UI" panose="020B0502040204020203" pitchFamily="34" charset="0"/>
              </a:rPr>
              <a:t>i.</a:t>
            </a:r>
          </a:p>
          <a:p>
            <a:pPr marL="0" indent="0">
              <a:buNone/>
            </a:pPr>
            <a:endParaRPr lang="en-ID" sz="20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ID" sz="2000">
                <a:solidFill>
                  <a:srgbClr val="000000"/>
                </a:solidFill>
                <a:latin typeface="Segoe UI" panose="020B0502040204020203" pitchFamily="34" charset="0"/>
              </a:rPr>
              <a:t>Untuk mengakses ZOOM bisa menggunakan handphone dan Laptop/PC</a:t>
            </a:r>
          </a:p>
          <a:p>
            <a:endParaRPr lang="en-ID" sz="20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ID" sz="200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0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7971-00A9-4561-842B-A725C5BD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ID" sz="4800" dirty="0" err="1"/>
              <a:t>Syarat</a:t>
            </a:r>
            <a:r>
              <a:rPr lang="en-ID" sz="4800" dirty="0"/>
              <a:t> </a:t>
            </a:r>
            <a:r>
              <a:rPr lang="en-ID" sz="4800" dirty="0" err="1"/>
              <a:t>Akses</a:t>
            </a:r>
            <a:r>
              <a:rPr lang="en-ID" sz="4800" dirty="0"/>
              <a:t> ZOOM</a:t>
            </a:r>
            <a:endParaRPr lang="id-ID" sz="4800" dirty="0"/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3FF98-6793-4A36-B66B-198892A3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ID" sz="2200" dirty="0" err="1">
                <a:solidFill>
                  <a:schemeClr val="bg1"/>
                </a:solidFill>
              </a:rPr>
              <a:t>Memiliki</a:t>
            </a:r>
            <a:r>
              <a:rPr lang="en-ID" sz="2200" dirty="0">
                <a:solidFill>
                  <a:schemeClr val="bg1"/>
                </a:solidFill>
              </a:rPr>
              <a:t> </a:t>
            </a:r>
            <a:r>
              <a:rPr lang="en-ID" sz="2200" dirty="0" err="1">
                <a:solidFill>
                  <a:schemeClr val="bg1"/>
                </a:solidFill>
              </a:rPr>
              <a:t>Komputer</a:t>
            </a:r>
            <a:r>
              <a:rPr lang="en-ID" sz="2200" dirty="0">
                <a:solidFill>
                  <a:schemeClr val="bg1"/>
                </a:solidFill>
              </a:rPr>
              <a:t> / Laptop </a:t>
            </a:r>
            <a:r>
              <a:rPr lang="id-ID" sz="2200" dirty="0">
                <a:solidFill>
                  <a:schemeClr val="bg1"/>
                </a:solidFill>
              </a:rPr>
              <a:t>(</a:t>
            </a:r>
            <a:r>
              <a:rPr lang="id-ID" sz="2200" dirty="0" err="1">
                <a:solidFill>
                  <a:schemeClr val="bg1"/>
                </a:solidFill>
              </a:rPr>
              <a:t>window</a:t>
            </a:r>
            <a:r>
              <a:rPr lang="id-ID" sz="2200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7</a:t>
            </a:r>
            <a:r>
              <a:rPr lang="id-ID" sz="2200" dirty="0">
                <a:solidFill>
                  <a:schemeClr val="bg1"/>
                </a:solidFill>
              </a:rPr>
              <a:t>, ram min 4</a:t>
            </a:r>
            <a:r>
              <a:rPr lang="en-US" sz="2200" dirty="0">
                <a:solidFill>
                  <a:schemeClr val="bg1"/>
                </a:solidFill>
              </a:rPr>
              <a:t>Gb</a:t>
            </a:r>
            <a:r>
              <a:rPr lang="id-ID" sz="2200" dirty="0">
                <a:solidFill>
                  <a:schemeClr val="bg1"/>
                </a:solidFill>
              </a:rPr>
              <a:t>), bukan han</a:t>
            </a:r>
            <a:r>
              <a:rPr lang="en-US" sz="2200" dirty="0">
                <a:solidFill>
                  <a:schemeClr val="bg1"/>
                </a:solidFill>
              </a:rPr>
              <a:t>d</a:t>
            </a:r>
            <a:r>
              <a:rPr lang="id-ID" sz="2200" dirty="0" err="1">
                <a:solidFill>
                  <a:schemeClr val="bg1"/>
                </a:solidFill>
              </a:rPr>
              <a:t>phone</a:t>
            </a:r>
            <a:endParaRPr lang="en-ID" sz="2200" dirty="0">
              <a:solidFill>
                <a:schemeClr val="bg1"/>
              </a:solidFill>
            </a:endParaRPr>
          </a:p>
          <a:p>
            <a:r>
              <a:rPr lang="en-ID" sz="2200" dirty="0" err="1">
                <a:solidFill>
                  <a:schemeClr val="bg1"/>
                </a:solidFill>
              </a:rPr>
              <a:t>Terhubung</a:t>
            </a:r>
            <a:r>
              <a:rPr lang="en-ID" sz="2200" dirty="0">
                <a:solidFill>
                  <a:schemeClr val="bg1"/>
                </a:solidFill>
              </a:rPr>
              <a:t> </a:t>
            </a:r>
            <a:r>
              <a:rPr lang="en-ID" sz="2200" dirty="0" err="1">
                <a:solidFill>
                  <a:schemeClr val="bg1"/>
                </a:solidFill>
              </a:rPr>
              <a:t>ke</a:t>
            </a:r>
            <a:r>
              <a:rPr lang="en-ID" sz="2200" dirty="0">
                <a:solidFill>
                  <a:schemeClr val="bg1"/>
                </a:solidFill>
              </a:rPr>
              <a:t> </a:t>
            </a:r>
            <a:r>
              <a:rPr lang="en-ID" sz="2200" dirty="0" err="1">
                <a:solidFill>
                  <a:schemeClr val="bg1"/>
                </a:solidFill>
              </a:rPr>
              <a:t>jaringan</a:t>
            </a:r>
            <a:r>
              <a:rPr lang="en-ID" sz="2200" dirty="0">
                <a:solidFill>
                  <a:schemeClr val="bg1"/>
                </a:solidFill>
              </a:rPr>
              <a:t> internet (</a:t>
            </a:r>
            <a:r>
              <a:rPr lang="id-ID" sz="2200" dirty="0">
                <a:solidFill>
                  <a:schemeClr val="bg1"/>
                </a:solidFill>
              </a:rPr>
              <a:t>Koneksi internet menggunakan </a:t>
            </a:r>
            <a:r>
              <a:rPr lang="en-US" sz="2200" dirty="0">
                <a:solidFill>
                  <a:schemeClr val="bg1"/>
                </a:solidFill>
              </a:rPr>
              <a:t>modem/wi-fi </a:t>
            </a:r>
            <a:r>
              <a:rPr lang="en-US" sz="2200" dirty="0" err="1">
                <a:solidFill>
                  <a:schemeClr val="bg1"/>
                </a:solidFill>
              </a:rPr>
              <a:t>dengan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bandwtch</a:t>
            </a:r>
            <a:r>
              <a:rPr lang="en-US" sz="2200" dirty="0">
                <a:solidFill>
                  <a:schemeClr val="bg1"/>
                </a:solidFill>
              </a:rPr>
              <a:t> 5mb-10mbps</a:t>
            </a:r>
            <a:r>
              <a:rPr lang="id-ID" sz="2200" dirty="0">
                <a:solidFill>
                  <a:schemeClr val="bg1"/>
                </a:solidFill>
              </a:rPr>
              <a:t>, bukan </a:t>
            </a:r>
            <a:r>
              <a:rPr lang="id-ID" sz="2200" dirty="0" err="1">
                <a:solidFill>
                  <a:schemeClr val="bg1"/>
                </a:solidFill>
              </a:rPr>
              <a:t>tetring</a:t>
            </a:r>
            <a:r>
              <a:rPr lang="id-ID" sz="2200" dirty="0">
                <a:solidFill>
                  <a:schemeClr val="bg1"/>
                </a:solidFill>
              </a:rPr>
              <a:t> dari </a:t>
            </a:r>
            <a:r>
              <a:rPr lang="id-ID" sz="2200" dirty="0" err="1">
                <a:solidFill>
                  <a:schemeClr val="bg1"/>
                </a:solidFill>
              </a:rPr>
              <a:t>handphone</a:t>
            </a:r>
            <a:r>
              <a:rPr lang="en-ID" sz="2200" dirty="0">
                <a:solidFill>
                  <a:schemeClr val="bg1"/>
                </a:solidFill>
              </a:rPr>
              <a:t>)</a:t>
            </a:r>
          </a:p>
          <a:p>
            <a:r>
              <a:rPr lang="en-ID" sz="2200" dirty="0" err="1">
                <a:solidFill>
                  <a:schemeClr val="bg1"/>
                </a:solidFill>
              </a:rPr>
              <a:t>Memiliki</a:t>
            </a:r>
            <a:r>
              <a:rPr lang="en-ID" sz="2200" dirty="0">
                <a:solidFill>
                  <a:schemeClr val="bg1"/>
                </a:solidFill>
              </a:rPr>
              <a:t> Web Browser yang </a:t>
            </a:r>
            <a:r>
              <a:rPr lang="en-ID" sz="2200" dirty="0" err="1">
                <a:solidFill>
                  <a:schemeClr val="bg1"/>
                </a:solidFill>
              </a:rPr>
              <a:t>terupdate</a:t>
            </a:r>
            <a:endParaRPr lang="en-ID" sz="2200" dirty="0">
              <a:solidFill>
                <a:schemeClr val="bg1"/>
              </a:solidFill>
            </a:endParaRPr>
          </a:p>
          <a:p>
            <a:endParaRPr lang="id-ID" sz="2200" dirty="0">
              <a:solidFill>
                <a:schemeClr val="bg1"/>
              </a:solidFill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44B862EE-C903-46AE-A8B3-928DC04B778E}"/>
              </a:ext>
            </a:extLst>
          </p:cNvPr>
          <p:cNvSpPr/>
          <p:nvPr/>
        </p:nvSpPr>
        <p:spPr>
          <a:xfrm>
            <a:off x="2480420" y="4489921"/>
            <a:ext cx="1482852" cy="1482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6968CD3-DA55-4FEA-B0E7-A9C2D4B26955}"/>
              </a:ext>
            </a:extLst>
          </p:cNvPr>
          <p:cNvSpPr/>
          <p:nvPr/>
        </p:nvSpPr>
        <p:spPr>
          <a:xfrm>
            <a:off x="5365893" y="4739640"/>
            <a:ext cx="1626107" cy="1624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278CCCAA-4553-441C-A266-1B504E2ADA0B}"/>
              </a:ext>
            </a:extLst>
          </p:cNvPr>
          <p:cNvSpPr/>
          <p:nvPr/>
        </p:nvSpPr>
        <p:spPr>
          <a:xfrm>
            <a:off x="8464266" y="4738116"/>
            <a:ext cx="1624583" cy="1626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994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8E97-5F4F-4C83-A9E8-099FF815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Simulasi ZOOM</a:t>
            </a:r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580C58E8-B4E6-43A6-9DD2-0D8472C7D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138" y="41275"/>
            <a:ext cx="5313363" cy="5313363"/>
          </a:xfrm>
          <a:prstGeom prst="rect">
            <a:avLst/>
          </a:prstGeom>
        </p:spPr>
      </p:pic>
      <p:pic>
        <p:nvPicPr>
          <p:cNvPr id="3" name="Picture 2" descr="Zoom Logo Vectors Free Download">
            <a:extLst>
              <a:ext uri="{FF2B5EF4-FFF2-40B4-BE49-F238E27FC236}">
                <a16:creationId xmlns:a16="http://schemas.microsoft.com/office/drawing/2014/main" id="{C12FBFD8-B712-4B74-A2EF-93D53002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1275"/>
            <a:ext cx="6119813" cy="5313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92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E4573-79A4-413A-A4FC-21B3C565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ID" sz="4000">
                <a:solidFill>
                  <a:srgbClr val="FFFFFF"/>
                </a:solidFill>
              </a:rPr>
              <a:t>Ada 2 cara join zoom</a:t>
            </a:r>
            <a:endParaRPr lang="id-ID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717B1-B8D0-4BBD-BC75-DFC30A007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ID" sz="2000">
                <a:solidFill>
                  <a:srgbClr val="000000"/>
                </a:solidFill>
              </a:rPr>
              <a:t>Join menggunakan aplikasi zoom yang sudah terinstal di laptop/computer dan sudah punya akun zoom (akun Free)</a:t>
            </a:r>
          </a:p>
          <a:p>
            <a:r>
              <a:rPr lang="en-ID" sz="2000">
                <a:solidFill>
                  <a:srgbClr val="000000"/>
                </a:solidFill>
              </a:rPr>
              <a:t>Join menggunakan Web browser yang sudah terupdate</a:t>
            </a:r>
            <a:endParaRPr lang="id-ID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6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0796-6C57-471B-BA56-C91161F7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Cara </a:t>
            </a:r>
            <a:r>
              <a:rPr lang="en-ID" dirty="0" err="1"/>
              <a:t>Pertama</a:t>
            </a:r>
            <a:r>
              <a:rPr lang="en-ID" dirty="0"/>
              <a:t> Join Zoom</a:t>
            </a:r>
            <a:endParaRPr lang="id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454DB-73F9-4E80-A4CB-57CB9EF8A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Klik</a:t>
            </a:r>
            <a:r>
              <a:rPr lang="en-ID" dirty="0"/>
              <a:t> link </a:t>
            </a:r>
            <a:r>
              <a:rPr lang="en-ID" dirty="0" err="1"/>
              <a:t>Pleno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join zoom, </a:t>
            </a:r>
            <a:r>
              <a:rPr lang="en-ID" dirty="0" err="1"/>
              <a:t>atau</a:t>
            </a:r>
            <a:r>
              <a:rPr lang="en-ID" dirty="0"/>
              <a:t> input Meeting ID dan password </a:t>
            </a:r>
            <a:r>
              <a:rPr lang="en-ID" dirty="0">
                <a:solidFill>
                  <a:srgbClr val="FF0000"/>
                </a:solidFill>
              </a:rPr>
              <a:t>(cth:123 1231 1233 dan </a:t>
            </a:r>
            <a:r>
              <a:rPr lang="en-ID" dirty="0" err="1">
                <a:solidFill>
                  <a:srgbClr val="FF0000"/>
                </a:solidFill>
              </a:rPr>
              <a:t>Wdased</a:t>
            </a:r>
            <a:r>
              <a:rPr lang="en-ID" dirty="0">
                <a:solidFill>
                  <a:srgbClr val="FF0000"/>
                </a:solidFill>
              </a:rPr>
              <a:t>)</a:t>
            </a:r>
          </a:p>
          <a:p>
            <a:endParaRPr lang="id-ID" dirty="0"/>
          </a:p>
        </p:txBody>
      </p:sp>
      <p:pic>
        <p:nvPicPr>
          <p:cNvPr id="7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244111-C75C-47B1-BA88-612994D2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1405"/>
            <a:ext cx="10515600" cy="285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07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A985-C633-4BB0-B5AD-8AA5F345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3618"/>
          </a:xfrm>
        </p:spPr>
        <p:txBody>
          <a:bodyPr>
            <a:normAutofit/>
          </a:bodyPr>
          <a:lstStyle/>
          <a:p>
            <a:r>
              <a:rPr lang="en-ID" dirty="0" err="1"/>
              <a:t>Klik</a:t>
            </a:r>
            <a:r>
              <a:rPr lang="en-ID" dirty="0"/>
              <a:t> open zoom meeting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punya </a:t>
            </a:r>
            <a:r>
              <a:rPr lang="en-ID" dirty="0" err="1"/>
              <a:t>aplikasi</a:t>
            </a:r>
            <a:r>
              <a:rPr lang="en-ID" dirty="0"/>
              <a:t> zoom dan </a:t>
            </a:r>
            <a:r>
              <a:rPr lang="en-ID" dirty="0" err="1"/>
              <a:t>menunggu</a:t>
            </a:r>
            <a:r>
              <a:rPr lang="en-ID" dirty="0"/>
              <a:t> Host approve.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479FF4-AB78-40BB-B3E7-1968ED1D1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61" y="2403589"/>
            <a:ext cx="8894903" cy="4351338"/>
          </a:xfrm>
        </p:spPr>
      </p:pic>
    </p:spTree>
    <p:extLst>
      <p:ext uri="{BB962C8B-B14F-4D97-AF65-F5344CB8AC3E}">
        <p14:creationId xmlns:p14="http://schemas.microsoft.com/office/powerpoint/2010/main" val="223035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A985-C633-4BB0-B5AD-8AA5F345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3618"/>
          </a:xfrm>
        </p:spPr>
        <p:txBody>
          <a:bodyPr>
            <a:normAutofit/>
          </a:bodyPr>
          <a:lstStyle/>
          <a:p>
            <a:r>
              <a:rPr lang="en-ID" dirty="0"/>
              <a:t>Buka </a:t>
            </a:r>
            <a:r>
              <a:rPr lang="en-ID" dirty="0" err="1"/>
              <a:t>aplikasi</a:t>
            </a:r>
            <a:r>
              <a:rPr lang="en-ID" dirty="0"/>
              <a:t> zoom meeting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terinstal</a:t>
            </a:r>
            <a:r>
              <a:rPr lang="en-ID" dirty="0"/>
              <a:t> di computer/ laptop dan login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akun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di buat di zoom</a:t>
            </a:r>
            <a:endParaRPr lang="id-ID" dirty="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FE03F6-AD77-4E82-B83A-945A99B5E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3" y="2278743"/>
            <a:ext cx="5732156" cy="389822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F4CEA-BD71-42B5-8FA0-7AC2CAD7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95538"/>
            <a:ext cx="4894943" cy="378142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50D78BD-BF48-46ED-8AC2-A7605015DA84}"/>
              </a:ext>
            </a:extLst>
          </p:cNvPr>
          <p:cNvSpPr/>
          <p:nvPr/>
        </p:nvSpPr>
        <p:spPr>
          <a:xfrm>
            <a:off x="5733143" y="3628571"/>
            <a:ext cx="470709" cy="696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9374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A985-C633-4BB0-B5AD-8AA5F345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365125"/>
            <a:ext cx="11058378" cy="1913618"/>
          </a:xfrm>
        </p:spPr>
        <p:txBody>
          <a:bodyPr>
            <a:normAutofit fontScale="90000"/>
          </a:bodyPr>
          <a:lstStyle/>
          <a:p>
            <a:r>
              <a:rPr lang="en-ID" dirty="0"/>
              <a:t>Setelah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 err="1"/>
              <a:t>tombol</a:t>
            </a:r>
            <a:r>
              <a:rPr lang="en-ID" dirty="0"/>
              <a:t> join, input meeting ID dan password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di </a:t>
            </a:r>
            <a:r>
              <a:rPr lang="en-ID" dirty="0" err="1"/>
              <a:t>akun</a:t>
            </a:r>
            <a:r>
              <a:rPr lang="en-ID" dirty="0"/>
              <a:t> SIMKA Tutor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menuliskan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tutor. Setelah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join.</a:t>
            </a:r>
            <a:endParaRPr lang="id-ID" dirty="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FE03F6-AD77-4E82-B83A-945A99B5E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2376147"/>
            <a:ext cx="5732156" cy="3898220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50D78BD-BF48-46ED-8AC2-A7605015DA84}"/>
              </a:ext>
            </a:extLst>
          </p:cNvPr>
          <p:cNvSpPr/>
          <p:nvPr/>
        </p:nvSpPr>
        <p:spPr>
          <a:xfrm>
            <a:off x="5733143" y="3628571"/>
            <a:ext cx="470709" cy="696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E7024-1AE4-47B5-B979-409B9B56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852" y="2302292"/>
            <a:ext cx="38290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07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0796-6C57-471B-BA56-C91161F7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Cara </a:t>
            </a:r>
            <a:r>
              <a:rPr lang="en-ID" dirty="0" err="1"/>
              <a:t>Kedua</a:t>
            </a:r>
            <a:r>
              <a:rPr lang="en-ID" dirty="0"/>
              <a:t> Join Zoom</a:t>
            </a:r>
            <a:endParaRPr lang="id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454DB-73F9-4E80-A4CB-57CB9EF8A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Klik</a:t>
            </a:r>
            <a:r>
              <a:rPr lang="en-ID" dirty="0"/>
              <a:t> link </a:t>
            </a:r>
            <a:r>
              <a:rPr lang="en-ID" dirty="0" err="1"/>
              <a:t>Pleno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join zoom, </a:t>
            </a:r>
            <a:r>
              <a:rPr lang="en-ID" dirty="0" err="1"/>
              <a:t>atau</a:t>
            </a:r>
            <a:r>
              <a:rPr lang="en-ID" dirty="0"/>
              <a:t> input Meeting ID dan password </a:t>
            </a:r>
            <a:r>
              <a:rPr lang="en-ID" dirty="0">
                <a:solidFill>
                  <a:srgbClr val="FF0000"/>
                </a:solidFill>
              </a:rPr>
              <a:t>(cth:123 1231 1233 dan </a:t>
            </a:r>
            <a:r>
              <a:rPr lang="en-ID" dirty="0" err="1">
                <a:solidFill>
                  <a:srgbClr val="FF0000"/>
                </a:solidFill>
              </a:rPr>
              <a:t>Wdased</a:t>
            </a:r>
            <a:r>
              <a:rPr lang="en-ID" dirty="0">
                <a:solidFill>
                  <a:srgbClr val="FF0000"/>
                </a:solidFill>
              </a:rPr>
              <a:t>)</a:t>
            </a:r>
          </a:p>
          <a:p>
            <a:endParaRPr lang="id-ID" dirty="0"/>
          </a:p>
        </p:txBody>
      </p:sp>
      <p:pic>
        <p:nvPicPr>
          <p:cNvPr id="7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244111-C75C-47B1-BA88-612994D2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1405"/>
            <a:ext cx="10515600" cy="285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6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DC2675-7EE6-433B-8DDE-D4AD1627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Penjelasan SIMKA</a:t>
            </a:r>
            <a:endParaRPr lang="id-ID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43AA72-23EA-45F6-9D87-86D695B58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89046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575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A985-C633-4BB0-B5AD-8AA5F345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3618"/>
          </a:xfrm>
        </p:spPr>
        <p:txBody>
          <a:bodyPr>
            <a:normAutofit/>
          </a:bodyPr>
          <a:lstStyle/>
          <a:p>
            <a:r>
              <a:rPr lang="en-ID" dirty="0" err="1"/>
              <a:t>klik</a:t>
            </a:r>
            <a:r>
              <a:rPr lang="en-ID" dirty="0"/>
              <a:t> cancel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buka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web browser.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479FF4-AB78-40BB-B3E7-1968ED1D1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61" y="2403589"/>
            <a:ext cx="8894903" cy="4351338"/>
          </a:xfrm>
        </p:spPr>
      </p:pic>
    </p:spTree>
    <p:extLst>
      <p:ext uri="{BB962C8B-B14F-4D97-AF65-F5344CB8AC3E}">
        <p14:creationId xmlns:p14="http://schemas.microsoft.com/office/powerpoint/2010/main" val="2083848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A985-C633-4BB0-B5AD-8AA5F345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3618"/>
          </a:xfrm>
        </p:spPr>
        <p:txBody>
          <a:bodyPr>
            <a:normAutofit/>
          </a:bodyPr>
          <a:lstStyle/>
          <a:p>
            <a:r>
              <a:rPr lang="en-ID" dirty="0" err="1"/>
              <a:t>Klik</a:t>
            </a:r>
            <a:r>
              <a:rPr lang="en-ID" dirty="0"/>
              <a:t> launch meeting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A picture containing bird, tree&#10;&#10;Description automatically generated">
            <a:extLst>
              <a:ext uri="{FF2B5EF4-FFF2-40B4-BE49-F238E27FC236}">
                <a16:creationId xmlns:a16="http://schemas.microsoft.com/office/drawing/2014/main" id="{6A423D5B-2502-444A-965F-3CC0ADB67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2091531"/>
            <a:ext cx="7181850" cy="3819525"/>
          </a:xfrm>
        </p:spPr>
      </p:pic>
    </p:spTree>
    <p:extLst>
      <p:ext uri="{BB962C8B-B14F-4D97-AF65-F5344CB8AC3E}">
        <p14:creationId xmlns:p14="http://schemas.microsoft.com/office/powerpoint/2010/main" val="187391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A985-C633-4BB0-B5AD-8AA5F345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361"/>
          </a:xfrm>
        </p:spPr>
        <p:txBody>
          <a:bodyPr>
            <a:normAutofit fontScale="90000"/>
          </a:bodyPr>
          <a:lstStyle/>
          <a:p>
            <a:r>
              <a:rPr lang="en-ID" sz="3000" dirty="0" err="1"/>
              <a:t>Klik</a:t>
            </a:r>
            <a:r>
              <a:rPr lang="en-ID" sz="3000" dirty="0"/>
              <a:t> join from your browser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buka</a:t>
            </a:r>
            <a:r>
              <a:rPr lang="en-ID" sz="3000" dirty="0"/>
              <a:t> zoom </a:t>
            </a:r>
            <a:r>
              <a:rPr lang="en-ID" sz="3000" dirty="0" err="1"/>
              <a:t>lewat</a:t>
            </a:r>
            <a:r>
              <a:rPr lang="en-ID" sz="3000" dirty="0"/>
              <a:t> web browser </a:t>
            </a:r>
            <a:r>
              <a:rPr lang="en-ID" sz="3000" dirty="0" err="1"/>
              <a:t>atau</a:t>
            </a:r>
            <a:r>
              <a:rPr lang="en-ID" sz="3000" dirty="0"/>
              <a:t> </a:t>
            </a:r>
            <a:r>
              <a:rPr lang="en-ID" sz="3000" dirty="0" err="1"/>
              <a:t>klik</a:t>
            </a:r>
            <a:r>
              <a:rPr lang="en-ID" sz="3000" dirty="0"/>
              <a:t> launch meeting </a:t>
            </a:r>
            <a:r>
              <a:rPr lang="en-ID" sz="3000" dirty="0" err="1"/>
              <a:t>lagi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buka</a:t>
            </a:r>
            <a:r>
              <a:rPr lang="en-ID" sz="3000" dirty="0"/>
              <a:t> zoom </a:t>
            </a:r>
            <a:r>
              <a:rPr lang="en-ID" sz="3000" dirty="0" err="1"/>
              <a:t>lewat</a:t>
            </a:r>
            <a:r>
              <a:rPr lang="en-ID" sz="3000" dirty="0"/>
              <a:t> </a:t>
            </a:r>
            <a:r>
              <a:rPr lang="en-ID" sz="3000" dirty="0" err="1"/>
              <a:t>aplikasi</a:t>
            </a:r>
            <a:r>
              <a:rPr lang="en-ID" sz="3000" dirty="0"/>
              <a:t> di laptop </a:t>
            </a:r>
            <a:r>
              <a:rPr lang="en-ID" sz="3000" dirty="0" err="1"/>
              <a:t>atau</a:t>
            </a:r>
            <a:r>
              <a:rPr lang="en-ID" sz="3000" dirty="0"/>
              <a:t> computer yang </a:t>
            </a:r>
            <a:r>
              <a:rPr lang="en-ID" sz="3000" dirty="0" err="1"/>
              <a:t>sudah</a:t>
            </a:r>
            <a:r>
              <a:rPr lang="en-ID" sz="3000" dirty="0"/>
              <a:t> </a:t>
            </a:r>
            <a:r>
              <a:rPr lang="en-ID" sz="3000" dirty="0" err="1"/>
              <a:t>terinstal</a:t>
            </a:r>
            <a:r>
              <a:rPr lang="en-ID" sz="3000" dirty="0"/>
              <a:t>.</a:t>
            </a:r>
            <a:endParaRPr lang="id-ID" sz="3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843BDF-2B7E-4519-AE31-B8E79C0A8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36" y="1825625"/>
            <a:ext cx="9391927" cy="4351338"/>
          </a:xfrm>
        </p:spPr>
      </p:pic>
    </p:spTree>
    <p:extLst>
      <p:ext uri="{BB962C8B-B14F-4D97-AF65-F5344CB8AC3E}">
        <p14:creationId xmlns:p14="http://schemas.microsoft.com/office/powerpoint/2010/main" val="444302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A985-C633-4BB0-B5AD-8AA5F345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361"/>
          </a:xfrm>
        </p:spPr>
        <p:txBody>
          <a:bodyPr>
            <a:normAutofit/>
          </a:bodyPr>
          <a:lstStyle/>
          <a:p>
            <a:r>
              <a:rPr lang="en-ID" sz="3000" dirty="0"/>
              <a:t>Input </a:t>
            </a:r>
            <a:r>
              <a:rPr lang="en-ID" sz="3000" dirty="0" err="1"/>
              <a:t>nama</a:t>
            </a:r>
            <a:r>
              <a:rPr lang="en-ID" sz="3000" dirty="0"/>
              <a:t> dan </a:t>
            </a:r>
            <a:r>
              <a:rPr lang="en-ID" sz="3000" dirty="0" err="1"/>
              <a:t>klik</a:t>
            </a:r>
            <a:r>
              <a:rPr lang="en-ID" sz="3000" dirty="0"/>
              <a:t> </a:t>
            </a:r>
            <a:r>
              <a:rPr lang="en-ID" sz="3000" dirty="0" err="1"/>
              <a:t>ceklis</a:t>
            </a:r>
            <a:endParaRPr lang="id-ID" sz="3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5E6599-F66D-4DF7-B702-2134F0277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2" y="1853406"/>
            <a:ext cx="5324475" cy="4295775"/>
          </a:xfrm>
        </p:spPr>
      </p:pic>
    </p:spTree>
    <p:extLst>
      <p:ext uri="{BB962C8B-B14F-4D97-AF65-F5344CB8AC3E}">
        <p14:creationId xmlns:p14="http://schemas.microsoft.com/office/powerpoint/2010/main" val="1665344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A985-C633-4BB0-B5AD-8AA5F345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361"/>
          </a:xfrm>
        </p:spPr>
        <p:txBody>
          <a:bodyPr>
            <a:normAutofit/>
          </a:bodyPr>
          <a:lstStyle/>
          <a:p>
            <a:r>
              <a:rPr lang="en-ID" sz="3000" dirty="0"/>
              <a:t>Verify yang di </a:t>
            </a:r>
            <a:r>
              <a:rPr lang="en-ID" sz="3000" dirty="0" err="1"/>
              <a:t>minta</a:t>
            </a:r>
            <a:r>
              <a:rPr lang="en-ID" sz="3000" dirty="0"/>
              <a:t> dan </a:t>
            </a:r>
            <a:r>
              <a:rPr lang="en-ID" sz="3000" dirty="0" err="1"/>
              <a:t>klik</a:t>
            </a:r>
            <a:r>
              <a:rPr lang="en-ID" sz="3000" dirty="0"/>
              <a:t> join. Setelah </a:t>
            </a:r>
            <a:r>
              <a:rPr lang="en-ID" sz="3000" dirty="0" err="1"/>
              <a:t>itu</a:t>
            </a:r>
            <a:r>
              <a:rPr lang="en-ID" sz="3000" dirty="0"/>
              <a:t> </a:t>
            </a:r>
            <a:r>
              <a:rPr lang="en-ID" sz="3000" dirty="0" err="1"/>
              <a:t>menunggu</a:t>
            </a:r>
            <a:r>
              <a:rPr lang="en-ID" sz="3000" dirty="0"/>
              <a:t> approve </a:t>
            </a:r>
            <a:r>
              <a:rPr lang="en-ID" sz="3000" dirty="0" err="1"/>
              <a:t>dari</a:t>
            </a:r>
            <a:r>
              <a:rPr lang="en-ID" sz="3000" dirty="0"/>
              <a:t> host</a:t>
            </a:r>
            <a:endParaRPr lang="id-ID" sz="3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D8CC040-A1D8-462A-ADE4-62FAE107E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07" y="1825625"/>
            <a:ext cx="7754785" cy="4351338"/>
          </a:xfrm>
        </p:spPr>
      </p:pic>
    </p:spTree>
    <p:extLst>
      <p:ext uri="{BB962C8B-B14F-4D97-AF65-F5344CB8AC3E}">
        <p14:creationId xmlns:p14="http://schemas.microsoft.com/office/powerpoint/2010/main" val="1269503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38867-3BE7-4DA9-8041-FAA8C73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121" y="1932478"/>
            <a:ext cx="6935759" cy="3134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Terimkasih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7CEFB9-5672-4FC6-981B-C8DA3FE0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61060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8" y="5286237"/>
            <a:ext cx="1218895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44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BD6A1-9ECB-4E14-9192-572A121F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333988"/>
            <a:ext cx="4803636" cy="1311664"/>
          </a:xfrm>
        </p:spPr>
        <p:txBody>
          <a:bodyPr>
            <a:normAutofit/>
          </a:bodyPr>
          <a:lstStyle/>
          <a:p>
            <a:r>
              <a:rPr lang="en-US" sz="3100" b="1" dirty="0" err="1">
                <a:solidFill>
                  <a:srgbClr val="000000"/>
                </a:solidFill>
              </a:rPr>
              <a:t>Sistem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Informasi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Manajemen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Klinik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Akreditasi</a:t>
            </a:r>
            <a:r>
              <a:rPr lang="en-US" sz="3100" b="1" dirty="0">
                <a:solidFill>
                  <a:srgbClr val="000000"/>
                </a:solidFill>
              </a:rPr>
              <a:t> (SIMKA)</a:t>
            </a:r>
            <a:endParaRPr lang="id-ID" sz="31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B287-6354-4031-B493-FB602DC89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968" y="1538514"/>
            <a:ext cx="4706803" cy="4522459"/>
          </a:xfrm>
        </p:spPr>
        <p:txBody>
          <a:bodyPr anchor="ctr">
            <a:normAutofit/>
          </a:bodyPr>
          <a:lstStyle/>
          <a:p>
            <a:r>
              <a:rPr lang="en-ID" sz="2400" dirty="0">
                <a:solidFill>
                  <a:srgbClr val="000000"/>
                </a:solidFill>
              </a:rPr>
              <a:t>SIMKA </a:t>
            </a:r>
            <a:r>
              <a:rPr lang="en-ID" sz="2400" dirty="0" err="1">
                <a:solidFill>
                  <a:srgbClr val="000000"/>
                </a:solidFill>
              </a:rPr>
              <a:t>merupakan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sistem</a:t>
            </a:r>
            <a:r>
              <a:rPr lang="en-ID" sz="2400" dirty="0">
                <a:solidFill>
                  <a:srgbClr val="000000"/>
                </a:solidFill>
              </a:rPr>
              <a:t> yang </a:t>
            </a:r>
            <a:r>
              <a:rPr lang="en-ID" sz="2400" dirty="0" err="1">
                <a:solidFill>
                  <a:srgbClr val="000000"/>
                </a:solidFill>
              </a:rPr>
              <a:t>dibuat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untuk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mendukung</a:t>
            </a:r>
            <a:r>
              <a:rPr lang="en-ID" sz="2400" dirty="0">
                <a:solidFill>
                  <a:srgbClr val="000000"/>
                </a:solidFill>
              </a:rPr>
              <a:t> workshop online </a:t>
            </a:r>
            <a:r>
              <a:rPr lang="en-ID" sz="2400" dirty="0" err="1">
                <a:solidFill>
                  <a:srgbClr val="000000"/>
                </a:solidFill>
              </a:rPr>
              <a:t>klinik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akreditasi</a:t>
            </a:r>
            <a:r>
              <a:rPr lang="en-ID" sz="2400" dirty="0">
                <a:solidFill>
                  <a:srgbClr val="000000"/>
                </a:solidFill>
              </a:rPr>
              <a:t>, </a:t>
            </a:r>
            <a:r>
              <a:rPr lang="en-ID" sz="2400" dirty="0" err="1">
                <a:solidFill>
                  <a:srgbClr val="000000"/>
                </a:solidFill>
              </a:rPr>
              <a:t>Sehingga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memudahkan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peserta</a:t>
            </a:r>
            <a:r>
              <a:rPr lang="en-ID" sz="2400" dirty="0">
                <a:solidFill>
                  <a:srgbClr val="000000"/>
                </a:solidFill>
              </a:rPr>
              <a:t> dan tutor </a:t>
            </a:r>
            <a:r>
              <a:rPr lang="en-ID" sz="2400" dirty="0" err="1">
                <a:solidFill>
                  <a:srgbClr val="000000"/>
                </a:solidFill>
              </a:rPr>
              <a:t>mendapakan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informasi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terarah</a:t>
            </a:r>
            <a:r>
              <a:rPr lang="en-ID" sz="2400" dirty="0">
                <a:solidFill>
                  <a:srgbClr val="000000"/>
                </a:solidFill>
              </a:rPr>
              <a:t> yang </a:t>
            </a:r>
            <a:r>
              <a:rPr lang="en-ID" sz="2400" dirty="0" err="1">
                <a:solidFill>
                  <a:srgbClr val="000000"/>
                </a:solidFill>
              </a:rPr>
              <a:t>terekap</a:t>
            </a:r>
            <a:r>
              <a:rPr lang="en-ID" sz="2400" dirty="0">
                <a:solidFill>
                  <a:srgbClr val="000000"/>
                </a:solidFill>
              </a:rPr>
              <a:t> di </a:t>
            </a:r>
            <a:r>
              <a:rPr lang="en-ID" sz="2400" dirty="0" err="1">
                <a:solidFill>
                  <a:srgbClr val="000000"/>
                </a:solidFill>
              </a:rPr>
              <a:t>dalam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sistem</a:t>
            </a:r>
            <a:endParaRPr lang="en-ID" sz="2400" dirty="0">
              <a:solidFill>
                <a:srgbClr val="000000"/>
              </a:solidFill>
            </a:endParaRPr>
          </a:p>
          <a:p>
            <a:r>
              <a:rPr lang="en-ID" sz="2400" dirty="0" err="1">
                <a:solidFill>
                  <a:srgbClr val="000000"/>
                </a:solidFill>
              </a:rPr>
              <a:t>Untuk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Akses</a:t>
            </a:r>
            <a:r>
              <a:rPr lang="en-ID" sz="2400" dirty="0">
                <a:solidFill>
                  <a:srgbClr val="000000"/>
                </a:solidFill>
              </a:rPr>
              <a:t> SIMKA </a:t>
            </a:r>
            <a:r>
              <a:rPr lang="en-ID" sz="2400" dirty="0" err="1">
                <a:solidFill>
                  <a:srgbClr val="000000"/>
                </a:solidFill>
              </a:rPr>
              <a:t>bisa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buka</a:t>
            </a:r>
            <a:r>
              <a:rPr lang="en-ID" sz="2400" dirty="0">
                <a:solidFill>
                  <a:srgbClr val="000000"/>
                </a:solidFill>
              </a:rPr>
              <a:t> link </a:t>
            </a:r>
            <a:r>
              <a:rPr lang="en-ID" sz="2400" dirty="0" err="1">
                <a:solidFill>
                  <a:srgbClr val="000000"/>
                </a:solidFill>
              </a:rPr>
              <a:t>berikut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id-ID" sz="2400" dirty="0">
                <a:solidFill>
                  <a:srgbClr val="000000"/>
                </a:solidFill>
                <a:hlinkClick r:id="rId3"/>
              </a:rPr>
              <a:t>https://klinikonline.lamptkes.org/</a:t>
            </a:r>
            <a:endParaRPr lang="id-ID" sz="2400" dirty="0">
              <a:solidFill>
                <a:srgbClr val="000000"/>
              </a:solidFill>
            </a:endParaRPr>
          </a:p>
        </p:txBody>
      </p:sp>
      <p:sp>
        <p:nvSpPr>
          <p:cNvPr id="46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145DA6F-4457-494F-A4D0-18FEDEE7CC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r="14278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012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D6A1-9ECB-4E14-9192-572A121F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/>
              <a:t>Alur SIMKA</a:t>
            </a:r>
            <a:endParaRPr lang="id-ID" sz="3100" dirty="0"/>
          </a:p>
        </p:txBody>
      </p:sp>
      <p:pic>
        <p:nvPicPr>
          <p:cNvPr id="7" name="Content Placeholder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680191A-7A69-4DC3-8191-6B11E087C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711202"/>
            <a:ext cx="11282288" cy="5759936"/>
          </a:xfrm>
        </p:spPr>
      </p:pic>
    </p:spTree>
    <p:extLst>
      <p:ext uri="{BB962C8B-B14F-4D97-AF65-F5344CB8AC3E}">
        <p14:creationId xmlns:p14="http://schemas.microsoft.com/office/powerpoint/2010/main" val="202986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BD6A1-9ECB-4E14-9192-572A121F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8" y="1593492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 b="1"/>
              <a:t>Pengumuman</a:t>
            </a:r>
            <a:endParaRPr lang="id-ID" sz="400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109929DB-6991-4FA8-ABC0-52060C954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62F0E36-E36E-42A5-A6B4-F5C4B3176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065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C2675-7EE6-433B-8DDE-D4AD1627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b="1" dirty="0" err="1"/>
              <a:t>Syarat</a:t>
            </a:r>
            <a:r>
              <a:rPr lang="en-US" b="1" dirty="0"/>
              <a:t> </a:t>
            </a:r>
            <a:r>
              <a:rPr lang="en-US" b="1" dirty="0" err="1"/>
              <a:t>akses</a:t>
            </a:r>
            <a:r>
              <a:rPr lang="en-US" b="1" dirty="0"/>
              <a:t> SIMKA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D152-DEE3-44E9-B59D-77E713EE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Komputer</a:t>
            </a:r>
            <a:r>
              <a:rPr lang="en-ID" sz="2400" dirty="0"/>
              <a:t> / Laptop</a:t>
            </a:r>
          </a:p>
          <a:p>
            <a:r>
              <a:rPr lang="en-ID" sz="2400" dirty="0" err="1"/>
              <a:t>Terhubung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jaringan</a:t>
            </a:r>
            <a:r>
              <a:rPr lang="en-ID" sz="2400" dirty="0"/>
              <a:t> internet</a:t>
            </a:r>
          </a:p>
          <a:p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Akun</a:t>
            </a:r>
            <a:r>
              <a:rPr lang="en-ID" sz="2400" dirty="0"/>
              <a:t> SIMKA</a:t>
            </a:r>
          </a:p>
          <a:p>
            <a:r>
              <a:rPr lang="en-ID" sz="2400" dirty="0" err="1"/>
              <a:t>Memiliki</a:t>
            </a:r>
            <a:r>
              <a:rPr lang="en-ID" sz="2400" dirty="0"/>
              <a:t> Web Browser yang </a:t>
            </a:r>
            <a:r>
              <a:rPr lang="en-ID" sz="2400" dirty="0" err="1"/>
              <a:t>terupdate</a:t>
            </a:r>
            <a:endParaRPr lang="en-ID" sz="2400" dirty="0"/>
          </a:p>
          <a:p>
            <a:endParaRPr lang="en-ID" sz="2400" dirty="0"/>
          </a:p>
          <a:p>
            <a:endParaRPr lang="id-ID" sz="240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E76A9278-330B-46E5-BC8F-A05D3E4656CD}"/>
              </a:ext>
            </a:extLst>
          </p:cNvPr>
          <p:cNvSpPr/>
          <p:nvPr/>
        </p:nvSpPr>
        <p:spPr>
          <a:xfrm>
            <a:off x="2480420" y="4489921"/>
            <a:ext cx="1482852" cy="1482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6515B206-4C41-4DD1-87DC-EB7DF2354977}"/>
              </a:ext>
            </a:extLst>
          </p:cNvPr>
          <p:cNvSpPr/>
          <p:nvPr/>
        </p:nvSpPr>
        <p:spPr>
          <a:xfrm>
            <a:off x="5330300" y="4380194"/>
            <a:ext cx="1626107" cy="1624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8D3EA34B-5070-45F2-A8DF-A0774490C79C}"/>
              </a:ext>
            </a:extLst>
          </p:cNvPr>
          <p:cNvSpPr/>
          <p:nvPr/>
        </p:nvSpPr>
        <p:spPr>
          <a:xfrm>
            <a:off x="8385921" y="4346665"/>
            <a:ext cx="1624583" cy="1626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22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081D1-359B-4DC0-B298-2E84A486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b="1" err="1"/>
              <a:t>Fasilitas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507D3-69A5-48B2-9D66-AE164286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32001"/>
            <a:ext cx="9465564" cy="3768068"/>
          </a:xfrm>
        </p:spPr>
        <p:txBody>
          <a:bodyPr>
            <a:normAutofit/>
          </a:bodyPr>
          <a:lstStyle/>
          <a:p>
            <a:r>
              <a:rPr lang="en-ID" sz="2400" dirty="0" err="1"/>
              <a:t>Mendapatkan</a:t>
            </a:r>
            <a:r>
              <a:rPr lang="en-ID" sz="2400" dirty="0"/>
              <a:t> </a:t>
            </a:r>
            <a:r>
              <a:rPr lang="en-ID" sz="2400" dirty="0" err="1"/>
              <a:t>akun</a:t>
            </a:r>
            <a:r>
              <a:rPr lang="en-ID" sz="2400" dirty="0"/>
              <a:t> </a:t>
            </a:r>
          </a:p>
          <a:p>
            <a:r>
              <a:rPr lang="en-ID" sz="2400" dirty="0" err="1"/>
              <a:t>Mendapatkan</a:t>
            </a:r>
            <a:r>
              <a:rPr lang="en-ID" sz="2400" dirty="0"/>
              <a:t> link </a:t>
            </a:r>
            <a:r>
              <a:rPr lang="en-ID" sz="2400" dirty="0" err="1"/>
              <a:t>Pleno</a:t>
            </a:r>
            <a:r>
              <a:rPr lang="en-ID" sz="2400" dirty="0"/>
              <a:t> &amp; link Kelas</a:t>
            </a:r>
          </a:p>
          <a:p>
            <a:r>
              <a:rPr lang="en-ID" sz="2400" dirty="0" err="1"/>
              <a:t>Mendapatkan</a:t>
            </a:r>
            <a:r>
              <a:rPr lang="en-ID" sz="2400" dirty="0"/>
              <a:t> link </a:t>
            </a:r>
            <a:r>
              <a:rPr lang="en-ID" sz="2400" dirty="0" err="1"/>
              <a:t>Materi</a:t>
            </a:r>
            <a:endParaRPr lang="en-ID" sz="2400" dirty="0"/>
          </a:p>
          <a:p>
            <a:r>
              <a:rPr lang="en-ID" sz="2400" dirty="0" err="1"/>
              <a:t>Mendapatkan</a:t>
            </a:r>
            <a:r>
              <a:rPr lang="en-ID" sz="2400" dirty="0"/>
              <a:t> </a:t>
            </a:r>
            <a:r>
              <a:rPr lang="en-ID" sz="2400" dirty="0" err="1"/>
              <a:t>Sertifikat</a:t>
            </a:r>
            <a:r>
              <a:rPr lang="en-ID" sz="2400" dirty="0"/>
              <a:t> Workshop</a:t>
            </a:r>
          </a:p>
          <a:p>
            <a:r>
              <a:rPr lang="en-ID" sz="2400" dirty="0" err="1"/>
              <a:t>Memeriksa</a:t>
            </a:r>
            <a:r>
              <a:rPr lang="en-ID" sz="2400" dirty="0"/>
              <a:t> </a:t>
            </a:r>
            <a:r>
              <a:rPr lang="en-ID" sz="2400" dirty="0" err="1"/>
              <a:t>tugas</a:t>
            </a:r>
            <a:r>
              <a:rPr lang="en-ID" sz="2400" dirty="0"/>
              <a:t> yang </a:t>
            </a:r>
            <a:r>
              <a:rPr lang="en-ID" sz="2400" dirty="0" err="1"/>
              <a:t>dikerjakan</a:t>
            </a:r>
            <a:r>
              <a:rPr lang="en-ID" sz="2400" dirty="0"/>
              <a:t> oleh </a:t>
            </a:r>
            <a:r>
              <a:rPr lang="en-ID" sz="2400" dirty="0" err="1"/>
              <a:t>peserta</a:t>
            </a:r>
            <a:endParaRPr lang="en-ID" sz="2400" dirty="0"/>
          </a:p>
          <a:p>
            <a:endParaRPr lang="en-ID" sz="2400" dirty="0"/>
          </a:p>
          <a:p>
            <a:endParaRPr lang="en-ID" sz="2400" dirty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87943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081D1-359B-4DC0-B298-2E84A486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id-ID" b="1" dirty="0"/>
              <a:t>Uraian Tugas Tutor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507D3-69A5-48B2-9D66-AE164286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32001"/>
            <a:ext cx="9465564" cy="3768068"/>
          </a:xfrm>
        </p:spPr>
        <p:txBody>
          <a:bodyPr>
            <a:normAutofit fontScale="92500" lnSpcReduction="20000"/>
          </a:bodyPr>
          <a:lstStyle/>
          <a:p>
            <a:pPr marL="514196" indent="-514196">
              <a:buFont typeface="+mj-lt"/>
              <a:buAutoNum type="arabicPeriod"/>
            </a:pPr>
            <a:r>
              <a:rPr lang="id-ID" dirty="0"/>
              <a:t>Memeriksa dan merangkum penugasan peserta</a:t>
            </a:r>
          </a:p>
          <a:p>
            <a:pPr marL="514196" indent="-514196">
              <a:buFont typeface="+mj-lt"/>
              <a:buAutoNum type="arabicPeriod"/>
            </a:pPr>
            <a:r>
              <a:rPr lang="id-ID" dirty="0"/>
              <a:t>Menyajikan materi </a:t>
            </a:r>
          </a:p>
          <a:p>
            <a:pPr marL="514196" indent="-514196">
              <a:buFont typeface="+mj-lt"/>
              <a:buAutoNum type="arabicPeriod"/>
            </a:pPr>
            <a:r>
              <a:rPr lang="id-ID" dirty="0"/>
              <a:t>Diskusi dan membahas penugasan</a:t>
            </a:r>
          </a:p>
          <a:p>
            <a:pPr marL="514196" indent="-514196">
              <a:buFont typeface="+mj-lt"/>
              <a:buAutoNum type="arabicPeriod"/>
            </a:pPr>
            <a:r>
              <a:rPr lang="id-ID" dirty="0"/>
              <a:t>Tutor memfasilitasi kelas selama 2 hari sesuai jadwal</a:t>
            </a:r>
          </a:p>
          <a:p>
            <a:pPr marL="514196" indent="-514196">
              <a:buFont typeface="+mj-lt"/>
              <a:buAutoNum type="arabicPeriod"/>
            </a:pPr>
            <a:r>
              <a:rPr lang="id-ID" dirty="0"/>
              <a:t>Mengisi berita acara: </a:t>
            </a:r>
            <a:r>
              <a:rPr lang="en-US" dirty="0"/>
              <a:t>https://bit.ly/31e3YdZ</a:t>
            </a:r>
          </a:p>
          <a:p>
            <a:pPr marL="0" indent="0">
              <a:buNone/>
            </a:pPr>
            <a:r>
              <a:rPr lang="en-US" dirty="0"/>
              <a:t>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tutor:</a:t>
            </a:r>
            <a:endParaRPr lang="id-ID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 err="1"/>
              <a:t>Men</a:t>
            </a:r>
            <a:r>
              <a:rPr lang="en-US" dirty="0" err="1"/>
              <a:t>ggunakan</a:t>
            </a:r>
            <a:r>
              <a:rPr lang="en-US" dirty="0"/>
              <a:t> laptop </a:t>
            </a:r>
            <a:r>
              <a:rPr lang="en-US" dirty="0" err="1"/>
              <a:t>pribadi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terinstal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zoom dan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zoom (</a:t>
            </a:r>
            <a:r>
              <a:rPr lang="en-US" dirty="0" err="1"/>
              <a:t>akun</a:t>
            </a:r>
            <a:r>
              <a:rPr lang="en-US" dirty="0"/>
              <a:t> free)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2400" dirty="0" err="1"/>
              <a:t>Memiliki</a:t>
            </a:r>
            <a:r>
              <a:rPr lang="en-ID" sz="2400" dirty="0"/>
              <a:t> Web Browser yang </a:t>
            </a:r>
            <a:r>
              <a:rPr lang="en-ID" sz="2400" dirty="0" err="1"/>
              <a:t>terupdate</a:t>
            </a:r>
            <a:endParaRPr lang="id-ID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id-ID" dirty="0"/>
              <a:t>Jaringan internet </a:t>
            </a:r>
            <a:r>
              <a:rPr lang="en-US" dirty="0" err="1"/>
              <a:t>lancar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berlangsung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4929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670</Words>
  <Application>Microsoft Office PowerPoint</Application>
  <PresentationFormat>Widescreen</PresentationFormat>
  <Paragraphs>87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Segoe UI</vt:lpstr>
      <vt:lpstr>Wingdings</vt:lpstr>
      <vt:lpstr>Office Theme</vt:lpstr>
      <vt:lpstr>Brifing Tutor  SIMKA-ZOOM</vt:lpstr>
      <vt:lpstr>PENJELASAN SIMKA  &amp;  ZOOM</vt:lpstr>
      <vt:lpstr>Penjelasan SIMKA</vt:lpstr>
      <vt:lpstr>Sistem Informasi Manajemen Klinik Akreditasi (SIMKA)</vt:lpstr>
      <vt:lpstr>Alur SIMKA</vt:lpstr>
      <vt:lpstr>Pengumuman</vt:lpstr>
      <vt:lpstr>Syarat akses SIMKA</vt:lpstr>
      <vt:lpstr>Fasilitas</vt:lpstr>
      <vt:lpstr>Uraian Tugas Tutor</vt:lpstr>
      <vt:lpstr>Tampilan Tutor SIMKA</vt:lpstr>
      <vt:lpstr>Tahapan Tutor Workshop Klinik Akreditasi </vt:lpstr>
      <vt:lpstr>Akses Url akses SIMKA: https://klinikonline.lamptkes.org/ dan klik masuk</vt:lpstr>
      <vt:lpstr>Login Menggunakan username dan password yang sudah di berikan Oleh LAM-PTKes (contoh: username:dbngamelubun@lamptkes.org Password: 123456)</vt:lpstr>
      <vt:lpstr>Dhasboard Tutor SIMKA</vt:lpstr>
      <vt:lpstr>Pilih Data Peserta</vt:lpstr>
      <vt:lpstr>Cari Data Peserta</vt:lpstr>
      <vt:lpstr>Cari Data Peserta dan klik tombol search</vt:lpstr>
      <vt:lpstr>Cari Data Peserta dan klik tombol search</vt:lpstr>
      <vt:lpstr>PowerPoint Presentation</vt:lpstr>
      <vt:lpstr>ZOOM</vt:lpstr>
      <vt:lpstr>ZOOM</vt:lpstr>
      <vt:lpstr>Syarat Akses ZOOM</vt:lpstr>
      <vt:lpstr>Simulasi ZOOM</vt:lpstr>
      <vt:lpstr>Ada 2 cara join zoom</vt:lpstr>
      <vt:lpstr>Cara Pertama Join Zoom</vt:lpstr>
      <vt:lpstr>Klik open zoom meeting bila sudah punya aplikasi zoom dan menunggu Host approve.</vt:lpstr>
      <vt:lpstr>Buka aplikasi zoom meeting yang sudah terinstal di computer/ laptop dan login dengan akun yang sudah di buat di zoom</vt:lpstr>
      <vt:lpstr>Setelah klik tombol join, input meeting ID dan password yang sudah diberikan di akun SIMKA Tutor serta menuliskan nama tutor. Setelah itu klik join.</vt:lpstr>
      <vt:lpstr>Cara Kedua Join Zoom</vt:lpstr>
      <vt:lpstr>klik cancel untuk buka menggunakan web browser.</vt:lpstr>
      <vt:lpstr>Klik launch meeting</vt:lpstr>
      <vt:lpstr>Klik join from your browser untuk buka zoom lewat web browser atau klik launch meeting lagi untuk buka zoom lewat aplikasi di laptop atau computer yang sudah terinstal.</vt:lpstr>
      <vt:lpstr>Input nama dan klik ceklis</vt:lpstr>
      <vt:lpstr>Verify yang di minta dan klik join. Setelah itu menunggu approve dari host</vt:lpstr>
      <vt:lpstr>Terimkasih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Brifing Tutor  SIMKA-ZOOM</dc:title>
  <dc:creator>De Britto Eka Putra Ngamelubun</dc:creator>
  <cp:lastModifiedBy>De Britto Eka Putra Ngamelubun</cp:lastModifiedBy>
  <cp:revision>2</cp:revision>
  <dcterms:created xsi:type="dcterms:W3CDTF">2020-08-04T08:27:52Z</dcterms:created>
  <dcterms:modified xsi:type="dcterms:W3CDTF">2020-08-04T08:39:34Z</dcterms:modified>
</cp:coreProperties>
</file>